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87B8E-06C6-4729-B7D2-35CBA8D2AC25}" v="79" dt="2021-02-19T07:19:40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 Moonseog" userId="2ebd63dc5eff4e6c" providerId="LiveId" clId="{9EA87B8E-06C6-4729-B7D2-35CBA8D2AC25}"/>
    <pc:docChg chg="undo custSel addSld modSld">
      <pc:chgData name="Seo Moonseog" userId="2ebd63dc5eff4e6c" providerId="LiveId" clId="{9EA87B8E-06C6-4729-B7D2-35CBA8D2AC25}" dt="2021-02-19T07:19:40.282" v="311"/>
      <pc:docMkLst>
        <pc:docMk/>
      </pc:docMkLst>
      <pc:sldChg chg="modSp mod">
        <pc:chgData name="Seo Moonseog" userId="2ebd63dc5eff4e6c" providerId="LiveId" clId="{9EA87B8E-06C6-4729-B7D2-35CBA8D2AC25}" dt="2021-02-19T06:48:28.787" v="32" actId="27636"/>
        <pc:sldMkLst>
          <pc:docMk/>
          <pc:sldMk cId="1185937274" sldId="258"/>
        </pc:sldMkLst>
        <pc:spChg chg="mod">
          <ac:chgData name="Seo Moonseog" userId="2ebd63dc5eff4e6c" providerId="LiveId" clId="{9EA87B8E-06C6-4729-B7D2-35CBA8D2AC25}" dt="2021-02-19T06:48:28.787" v="32" actId="27636"/>
          <ac:spMkLst>
            <pc:docMk/>
            <pc:sldMk cId="1185937274" sldId="258"/>
            <ac:spMk id="3" creationId="{53F9D0EB-00B7-469D-A21A-B22550F7B58E}"/>
          </ac:spMkLst>
        </pc:spChg>
      </pc:sldChg>
      <pc:sldChg chg="modSp mod">
        <pc:chgData name="Seo Moonseog" userId="2ebd63dc5eff4e6c" providerId="LiveId" clId="{9EA87B8E-06C6-4729-B7D2-35CBA8D2AC25}" dt="2021-02-19T06:52:38.901" v="67" actId="20577"/>
        <pc:sldMkLst>
          <pc:docMk/>
          <pc:sldMk cId="4263924266" sldId="259"/>
        </pc:sldMkLst>
        <pc:spChg chg="mod">
          <ac:chgData name="Seo Moonseog" userId="2ebd63dc5eff4e6c" providerId="LiveId" clId="{9EA87B8E-06C6-4729-B7D2-35CBA8D2AC25}" dt="2021-02-19T06:52:38.901" v="67" actId="20577"/>
          <ac:spMkLst>
            <pc:docMk/>
            <pc:sldMk cId="4263924266" sldId="259"/>
            <ac:spMk id="3" creationId="{53F9D0EB-00B7-469D-A21A-B22550F7B58E}"/>
          </ac:spMkLst>
        </pc:spChg>
      </pc:sldChg>
      <pc:sldChg chg="modSp mod">
        <pc:chgData name="Seo Moonseog" userId="2ebd63dc5eff4e6c" providerId="LiveId" clId="{9EA87B8E-06C6-4729-B7D2-35CBA8D2AC25}" dt="2021-02-19T06:55:37.995" v="96" actId="6549"/>
        <pc:sldMkLst>
          <pc:docMk/>
          <pc:sldMk cId="2139435770" sldId="260"/>
        </pc:sldMkLst>
        <pc:spChg chg="mod">
          <ac:chgData name="Seo Moonseog" userId="2ebd63dc5eff4e6c" providerId="LiveId" clId="{9EA87B8E-06C6-4729-B7D2-35CBA8D2AC25}" dt="2021-02-19T06:55:37.995" v="96" actId="6549"/>
          <ac:spMkLst>
            <pc:docMk/>
            <pc:sldMk cId="2139435770" sldId="260"/>
            <ac:spMk id="3" creationId="{53F9D0EB-00B7-469D-A21A-B22550F7B58E}"/>
          </ac:spMkLst>
        </pc:spChg>
      </pc:sldChg>
      <pc:sldChg chg="modSp mod">
        <pc:chgData name="Seo Moonseog" userId="2ebd63dc5eff4e6c" providerId="LiveId" clId="{9EA87B8E-06C6-4729-B7D2-35CBA8D2AC25}" dt="2021-02-19T07:01:37.093" v="177" actId="6549"/>
        <pc:sldMkLst>
          <pc:docMk/>
          <pc:sldMk cId="3928806819" sldId="261"/>
        </pc:sldMkLst>
        <pc:spChg chg="mod">
          <ac:chgData name="Seo Moonseog" userId="2ebd63dc5eff4e6c" providerId="LiveId" clId="{9EA87B8E-06C6-4729-B7D2-35CBA8D2AC25}" dt="2021-02-19T07:01:37.093" v="177" actId="6549"/>
          <ac:spMkLst>
            <pc:docMk/>
            <pc:sldMk cId="3928806819" sldId="261"/>
            <ac:spMk id="3" creationId="{53F9D0EB-00B7-469D-A21A-B22550F7B58E}"/>
          </ac:spMkLst>
        </pc:spChg>
      </pc:sldChg>
      <pc:sldChg chg="addSp modSp mod">
        <pc:chgData name="Seo Moonseog" userId="2ebd63dc5eff4e6c" providerId="LiveId" clId="{9EA87B8E-06C6-4729-B7D2-35CBA8D2AC25}" dt="2021-02-19T07:04:31.226" v="206" actId="27636"/>
        <pc:sldMkLst>
          <pc:docMk/>
          <pc:sldMk cId="2450747974" sldId="262"/>
        </pc:sldMkLst>
        <pc:spChg chg="mod">
          <ac:chgData name="Seo Moonseog" userId="2ebd63dc5eff4e6c" providerId="LiveId" clId="{9EA87B8E-06C6-4729-B7D2-35CBA8D2AC25}" dt="2021-02-19T07:04:31.226" v="206" actId="27636"/>
          <ac:spMkLst>
            <pc:docMk/>
            <pc:sldMk cId="2450747974" sldId="262"/>
            <ac:spMk id="3" creationId="{53F9D0EB-00B7-469D-A21A-B22550F7B58E}"/>
          </ac:spMkLst>
        </pc:spChg>
        <pc:picChg chg="add mod">
          <ac:chgData name="Seo Moonseog" userId="2ebd63dc5eff4e6c" providerId="LiveId" clId="{9EA87B8E-06C6-4729-B7D2-35CBA8D2AC25}" dt="2021-02-19T07:03:56.309" v="196" actId="1076"/>
          <ac:picMkLst>
            <pc:docMk/>
            <pc:sldMk cId="2450747974" sldId="262"/>
            <ac:picMk id="4" creationId="{ACF8022D-A93C-4FE6-B80D-ACE89E9D2988}"/>
          </ac:picMkLst>
        </pc:picChg>
      </pc:sldChg>
      <pc:sldChg chg="modSp mod">
        <pc:chgData name="Seo Moonseog" userId="2ebd63dc5eff4e6c" providerId="LiveId" clId="{9EA87B8E-06C6-4729-B7D2-35CBA8D2AC25}" dt="2021-02-19T07:10:18.137" v="247"/>
        <pc:sldMkLst>
          <pc:docMk/>
          <pc:sldMk cId="54066812" sldId="263"/>
        </pc:sldMkLst>
        <pc:spChg chg="mod">
          <ac:chgData name="Seo Moonseog" userId="2ebd63dc5eff4e6c" providerId="LiveId" clId="{9EA87B8E-06C6-4729-B7D2-35CBA8D2AC25}" dt="2021-02-19T07:10:18.137" v="247"/>
          <ac:spMkLst>
            <pc:docMk/>
            <pc:sldMk cId="54066812" sldId="263"/>
            <ac:spMk id="3" creationId="{53F9D0EB-00B7-469D-A21A-B22550F7B58E}"/>
          </ac:spMkLst>
        </pc:spChg>
      </pc:sldChg>
      <pc:sldChg chg="modSp mod">
        <pc:chgData name="Seo Moonseog" userId="2ebd63dc5eff4e6c" providerId="LiveId" clId="{9EA87B8E-06C6-4729-B7D2-35CBA8D2AC25}" dt="2021-02-19T07:16:26.170" v="282" actId="27636"/>
        <pc:sldMkLst>
          <pc:docMk/>
          <pc:sldMk cId="1746314094" sldId="264"/>
        </pc:sldMkLst>
        <pc:spChg chg="mod">
          <ac:chgData name="Seo Moonseog" userId="2ebd63dc5eff4e6c" providerId="LiveId" clId="{9EA87B8E-06C6-4729-B7D2-35CBA8D2AC25}" dt="2021-02-19T07:16:26.170" v="282" actId="27636"/>
          <ac:spMkLst>
            <pc:docMk/>
            <pc:sldMk cId="1746314094" sldId="264"/>
            <ac:spMk id="3" creationId="{53F9D0EB-00B7-469D-A21A-B22550F7B58E}"/>
          </ac:spMkLst>
        </pc:spChg>
      </pc:sldChg>
      <pc:sldChg chg="modSp mod">
        <pc:chgData name="Seo Moonseog" userId="2ebd63dc5eff4e6c" providerId="LiveId" clId="{9EA87B8E-06C6-4729-B7D2-35CBA8D2AC25}" dt="2021-02-19T07:19:40.282" v="311"/>
        <pc:sldMkLst>
          <pc:docMk/>
          <pc:sldMk cId="1847254301" sldId="265"/>
        </pc:sldMkLst>
        <pc:spChg chg="mod">
          <ac:chgData name="Seo Moonseog" userId="2ebd63dc5eff4e6c" providerId="LiveId" clId="{9EA87B8E-06C6-4729-B7D2-35CBA8D2AC25}" dt="2021-02-19T07:19:40.282" v="311"/>
          <ac:spMkLst>
            <pc:docMk/>
            <pc:sldMk cId="1847254301" sldId="265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9EA87B8E-06C6-4729-B7D2-35CBA8D2AC25}" dt="2021-02-19T06:51:10.730" v="56" actId="6549"/>
        <pc:sldMkLst>
          <pc:docMk/>
          <pc:sldMk cId="1945535883" sldId="266"/>
        </pc:sldMkLst>
        <pc:spChg chg="mod">
          <ac:chgData name="Seo Moonseog" userId="2ebd63dc5eff4e6c" providerId="LiveId" clId="{9EA87B8E-06C6-4729-B7D2-35CBA8D2AC25}" dt="2021-02-19T06:51:10.730" v="56" actId="6549"/>
          <ac:spMkLst>
            <pc:docMk/>
            <pc:sldMk cId="1945535883" sldId="266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9EA87B8E-06C6-4729-B7D2-35CBA8D2AC25}" dt="2021-02-19T07:01:15.278" v="173" actId="6549"/>
        <pc:sldMkLst>
          <pc:docMk/>
          <pc:sldMk cId="1579894904" sldId="267"/>
        </pc:sldMkLst>
        <pc:spChg chg="mod">
          <ac:chgData name="Seo Moonseog" userId="2ebd63dc5eff4e6c" providerId="LiveId" clId="{9EA87B8E-06C6-4729-B7D2-35CBA8D2AC25}" dt="2021-02-19T07:01:15.278" v="173" actId="6549"/>
          <ac:spMkLst>
            <pc:docMk/>
            <pc:sldMk cId="1579894904" sldId="267"/>
            <ac:spMk id="3" creationId="{53F9D0EB-00B7-469D-A21A-B22550F7B58E}"/>
          </ac:spMkLst>
        </pc:spChg>
      </pc:sldChg>
      <pc:sldChg chg="modSp add mod">
        <pc:chgData name="Seo Moonseog" userId="2ebd63dc5eff4e6c" providerId="LiveId" clId="{9EA87B8E-06C6-4729-B7D2-35CBA8D2AC25}" dt="2021-02-19T07:02:47.330" v="189"/>
        <pc:sldMkLst>
          <pc:docMk/>
          <pc:sldMk cId="2210371858" sldId="268"/>
        </pc:sldMkLst>
        <pc:spChg chg="mod">
          <ac:chgData name="Seo Moonseog" userId="2ebd63dc5eff4e6c" providerId="LiveId" clId="{9EA87B8E-06C6-4729-B7D2-35CBA8D2AC25}" dt="2021-02-19T07:02:47.330" v="189"/>
          <ac:spMkLst>
            <pc:docMk/>
            <pc:sldMk cId="2210371858" sldId="268"/>
            <ac:spMk id="3" creationId="{53F9D0EB-00B7-469D-A21A-B22550F7B58E}"/>
          </ac:spMkLst>
        </pc:spChg>
      </pc:sldChg>
      <pc:sldChg chg="delSp modSp add mod">
        <pc:chgData name="Seo Moonseog" userId="2ebd63dc5eff4e6c" providerId="LiveId" clId="{9EA87B8E-06C6-4729-B7D2-35CBA8D2AC25}" dt="2021-02-19T07:06:42.647" v="225"/>
        <pc:sldMkLst>
          <pc:docMk/>
          <pc:sldMk cId="1957885908" sldId="269"/>
        </pc:sldMkLst>
        <pc:spChg chg="mod">
          <ac:chgData name="Seo Moonseog" userId="2ebd63dc5eff4e6c" providerId="LiveId" clId="{9EA87B8E-06C6-4729-B7D2-35CBA8D2AC25}" dt="2021-02-19T07:06:42.647" v="225"/>
          <ac:spMkLst>
            <pc:docMk/>
            <pc:sldMk cId="1957885908" sldId="269"/>
            <ac:spMk id="3" creationId="{53F9D0EB-00B7-469D-A21A-B22550F7B58E}"/>
          </ac:spMkLst>
        </pc:spChg>
        <pc:picChg chg="del">
          <ac:chgData name="Seo Moonseog" userId="2ebd63dc5eff4e6c" providerId="LiveId" clId="{9EA87B8E-06C6-4729-B7D2-35CBA8D2AC25}" dt="2021-02-19T07:04:34.431" v="207" actId="478"/>
          <ac:picMkLst>
            <pc:docMk/>
            <pc:sldMk cId="1957885908" sldId="269"/>
            <ac:picMk id="4" creationId="{ACF8022D-A93C-4FE6-B80D-ACE89E9D2988}"/>
          </ac:picMkLst>
        </pc:picChg>
      </pc:sldChg>
      <pc:sldChg chg="modSp add mod">
        <pc:chgData name="Seo Moonseog" userId="2ebd63dc5eff4e6c" providerId="LiveId" clId="{9EA87B8E-06C6-4729-B7D2-35CBA8D2AC25}" dt="2021-02-19T07:12:56.013" v="270" actId="6549"/>
        <pc:sldMkLst>
          <pc:docMk/>
          <pc:sldMk cId="39444294" sldId="270"/>
        </pc:sldMkLst>
        <pc:spChg chg="mod">
          <ac:chgData name="Seo Moonseog" userId="2ebd63dc5eff4e6c" providerId="LiveId" clId="{9EA87B8E-06C6-4729-B7D2-35CBA8D2AC25}" dt="2021-02-19T07:12:56.013" v="270" actId="6549"/>
          <ac:spMkLst>
            <pc:docMk/>
            <pc:sldMk cId="39444294" sldId="270"/>
            <ac:spMk id="3" creationId="{53F9D0EB-00B7-469D-A21A-B22550F7B58E}"/>
          </ac:spMkLst>
        </pc:spChg>
      </pc:sldChg>
      <pc:sldChg chg="addSp modSp add mod">
        <pc:chgData name="Seo Moonseog" userId="2ebd63dc5eff4e6c" providerId="LiveId" clId="{9EA87B8E-06C6-4729-B7D2-35CBA8D2AC25}" dt="2021-02-19T07:13:36.402" v="274" actId="14100"/>
        <pc:sldMkLst>
          <pc:docMk/>
          <pc:sldMk cId="3641087252" sldId="271"/>
        </pc:sldMkLst>
        <pc:spChg chg="mod">
          <ac:chgData name="Seo Moonseog" userId="2ebd63dc5eff4e6c" providerId="LiveId" clId="{9EA87B8E-06C6-4729-B7D2-35CBA8D2AC25}" dt="2021-02-19T07:13:00.913" v="271" actId="6549"/>
          <ac:spMkLst>
            <pc:docMk/>
            <pc:sldMk cId="3641087252" sldId="271"/>
            <ac:spMk id="3" creationId="{53F9D0EB-00B7-469D-A21A-B22550F7B58E}"/>
          </ac:spMkLst>
        </pc:spChg>
        <pc:picChg chg="add mod">
          <ac:chgData name="Seo Moonseog" userId="2ebd63dc5eff4e6c" providerId="LiveId" clId="{9EA87B8E-06C6-4729-B7D2-35CBA8D2AC25}" dt="2021-02-19T07:13:36.402" v="274" actId="14100"/>
          <ac:picMkLst>
            <pc:docMk/>
            <pc:sldMk cId="3641087252" sldId="271"/>
            <ac:picMk id="4" creationId="{BBC63EDB-FD90-42DE-8CB1-34F3CD8AEDAD}"/>
          </ac:picMkLst>
        </pc:picChg>
      </pc:sldChg>
    </pc:docChg>
  </pc:docChgLst>
  <pc:docChgLst>
    <pc:chgData name="Seo Moonseog" userId="2ebd63dc5eff4e6c" providerId="LiveId" clId="{7E6E67BE-5DD0-4EBC-B0FA-2319ED636E31}"/>
    <pc:docChg chg="undo custSel addSld modSld">
      <pc:chgData name="Seo Moonseog" userId="2ebd63dc5eff4e6c" providerId="LiveId" clId="{7E6E67BE-5DD0-4EBC-B0FA-2319ED636E31}" dt="2021-02-17T04:43:41.334" v="718"/>
      <pc:docMkLst>
        <pc:docMk/>
      </pc:docMkLst>
      <pc:sldChg chg="modSp">
        <pc:chgData name="Seo Moonseog" userId="2ebd63dc5eff4e6c" providerId="LiveId" clId="{7E6E67BE-5DD0-4EBC-B0FA-2319ED636E31}" dt="2021-02-17T04:42:02.571" v="712"/>
        <pc:sldMkLst>
          <pc:docMk/>
          <pc:sldMk cId="2226692283" sldId="25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2" creationId="{2B664A3C-10BD-4E1B-B712-CB9F0B413C5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226692283" sldId="256"/>
            <ac:spMk id="3" creationId="{7F3600DA-F3BC-4F1A-B22F-3C4307F5B38A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351667458" sldId="25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67458" sldId="257"/>
            <ac:spMk id="2" creationId="{0E8E5154-E504-4E27-874D-BD8D9844C49D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1185937274" sldId="25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2" creationId="{A0508CD4-304D-402D-8B5C-7524678F8930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1185937274" sldId="258"/>
            <ac:spMk id="3" creationId="{53F9D0EB-00B7-469D-A21A-B22550F7B58E}"/>
          </ac:spMkLst>
        </pc:spChg>
      </pc:sldChg>
      <pc:sldChg chg="modSp">
        <pc:chgData name="Seo Moonseog" userId="2ebd63dc5eff4e6c" providerId="LiveId" clId="{7E6E67BE-5DD0-4EBC-B0FA-2319ED636E31}" dt="2021-02-17T04:43:41.334" v="718"/>
        <pc:sldMkLst>
          <pc:docMk/>
          <pc:sldMk cId="4000708692" sldId="25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000708692" sldId="259"/>
            <ac:spMk id="2" creationId="{43D3B5CD-17C7-4831-92F7-72E96DF3DFD5}"/>
          </ac:spMkLst>
        </pc:spChg>
        <pc:spChg chg="mod">
          <ac:chgData name="Seo Moonseog" userId="2ebd63dc5eff4e6c" providerId="LiveId" clId="{7E6E67BE-5DD0-4EBC-B0FA-2319ED636E31}" dt="2021-02-17T04:43:41.334" v="718"/>
          <ac:spMkLst>
            <pc:docMk/>
            <pc:sldMk cId="4000708692" sldId="259"/>
            <ac:spMk id="3" creationId="{38D5AB68-F10F-4A1A-B1CC-C4CE0F06583C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2198836454" sldId="26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2" creationId="{C2728133-1232-4832-A3C4-564BCDFD0228}"/>
          </ac:spMkLst>
        </pc:spChg>
        <pc:spChg chg="mod">
          <ac:chgData name="Seo Moonseog" userId="2ebd63dc5eff4e6c" providerId="LiveId" clId="{7E6E67BE-5DD0-4EBC-B0FA-2319ED636E31}" dt="2021-02-17T04:42:02.571" v="712"/>
          <ac:spMkLst>
            <pc:docMk/>
            <pc:sldMk cId="2198836454" sldId="260"/>
            <ac:spMk id="3" creationId="{55281004-4FD3-4535-981B-F9D06D7A8DC1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92272726" sldId="26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92272726" sldId="261"/>
            <ac:spMk id="2" creationId="{35EDC6C1-9841-426E-96AC-15FB01A9EA68}"/>
          </ac:spMkLst>
        </pc:spChg>
      </pc:sldChg>
      <pc:sldChg chg="modSp">
        <pc:chgData name="Seo Moonseog" userId="2ebd63dc5eff4e6c" providerId="LiveId" clId="{7E6E67BE-5DD0-4EBC-B0FA-2319ED636E31}" dt="2021-02-17T04:42:02.571" v="712"/>
        <pc:sldMkLst>
          <pc:docMk/>
          <pc:sldMk cId="3801863631" sldId="262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801863631" sldId="262"/>
            <ac:spMk id="2" creationId="{35EDC6C1-9841-426E-96AC-15FB01A9EA68}"/>
          </ac:spMkLst>
        </pc:spChg>
      </pc:sldChg>
      <pc:sldChg chg="modSp mod">
        <pc:chgData name="Seo Moonseog" userId="2ebd63dc5eff4e6c" providerId="LiveId" clId="{7E6E67BE-5DD0-4EBC-B0FA-2319ED636E31}" dt="2021-02-17T04:42:02.571" v="712"/>
        <pc:sldMkLst>
          <pc:docMk/>
          <pc:sldMk cId="3937403924" sldId="263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937403924" sldId="263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1:27.160" v="688" actId="20577"/>
          <ac:spMkLst>
            <pc:docMk/>
            <pc:sldMk cId="3937403924" sldId="263"/>
            <ac:spMk id="3" creationId="{74918882-0D3D-43FB-B3C4-69A854C35440}"/>
          </ac:spMkLst>
        </pc:spChg>
        <pc:picChg chg="mod">
          <ac:chgData name="Seo Moonseog" userId="2ebd63dc5eff4e6c" providerId="LiveId" clId="{7E6E67BE-5DD0-4EBC-B0FA-2319ED636E31}" dt="2021-02-17T03:58:53.125" v="1" actId="1076"/>
          <ac:picMkLst>
            <pc:docMk/>
            <pc:sldMk cId="3937403924" sldId="263"/>
            <ac:picMk id="4" creationId="{28CF2AB0-CD13-4C51-B95E-B433DA750D0E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881335306" sldId="264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881335306" sldId="264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3:11.730" v="87" actId="6549"/>
          <ac:spMkLst>
            <pc:docMk/>
            <pc:sldMk cId="881335306" sldId="264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3:59:02.656" v="3" actId="478"/>
          <ac:picMkLst>
            <pc:docMk/>
            <pc:sldMk cId="881335306" sldId="264"/>
            <ac:picMk id="4" creationId="{28CF2AB0-CD13-4C51-B95E-B433DA750D0E}"/>
          </ac:picMkLst>
        </pc:pic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2468232123" sldId="265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2468232123" sldId="265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5:18.567" v="162" actId="6549"/>
          <ac:spMkLst>
            <pc:docMk/>
            <pc:sldMk cId="2468232123" sldId="265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1336469229" sldId="266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1336469229" sldId="266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07:45.600" v="213" actId="20577"/>
          <ac:spMkLst>
            <pc:docMk/>
            <pc:sldMk cId="1336469229" sldId="266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07:36.389" v="188" actId="1076"/>
          <ac:picMkLst>
            <pc:docMk/>
            <pc:sldMk cId="1336469229" sldId="266"/>
            <ac:picMk id="4" creationId="{78BA7019-8713-4656-BD8D-D96092BD459B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717681109" sldId="267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717681109" sldId="267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13:25.588" v="390"/>
          <ac:spMkLst>
            <pc:docMk/>
            <pc:sldMk cId="717681109" sldId="267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08:16.166" v="215" actId="478"/>
          <ac:picMkLst>
            <pc:docMk/>
            <pc:sldMk cId="717681109" sldId="267"/>
            <ac:picMk id="4" creationId="{78BA7019-8713-4656-BD8D-D96092BD459B}"/>
          </ac:picMkLst>
        </pc:picChg>
      </pc:sldChg>
      <pc:sldChg chg="modSp add mod">
        <pc:chgData name="Seo Moonseog" userId="2ebd63dc5eff4e6c" providerId="LiveId" clId="{7E6E67BE-5DD0-4EBC-B0FA-2319ED636E31}" dt="2021-02-17T04:42:02.999" v="713" actId="27636"/>
        <pc:sldMkLst>
          <pc:docMk/>
          <pc:sldMk cId="591838093" sldId="268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591838093" sldId="268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42:02.999" v="713" actId="27636"/>
          <ac:spMkLst>
            <pc:docMk/>
            <pc:sldMk cId="591838093" sldId="268"/>
            <ac:spMk id="3" creationId="{74918882-0D3D-43FB-B3C4-69A854C35440}"/>
          </ac:spMkLst>
        </pc:spChg>
      </pc:sldChg>
      <pc:sldChg chg="modSp add mod">
        <pc:chgData name="Seo Moonseog" userId="2ebd63dc5eff4e6c" providerId="LiveId" clId="{7E6E67BE-5DD0-4EBC-B0FA-2319ED636E31}" dt="2021-02-17T04:42:02.571" v="712"/>
        <pc:sldMkLst>
          <pc:docMk/>
          <pc:sldMk cId="4186947073" sldId="269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4186947073" sldId="269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22:40.948" v="632" actId="27636"/>
          <ac:spMkLst>
            <pc:docMk/>
            <pc:sldMk cId="4186947073" sldId="269"/>
            <ac:spMk id="3" creationId="{74918882-0D3D-43FB-B3C4-69A854C35440}"/>
          </ac:spMkLst>
        </pc:spChg>
      </pc:sldChg>
      <pc:sldChg chg="addSp modSp add mod">
        <pc:chgData name="Seo Moonseog" userId="2ebd63dc5eff4e6c" providerId="LiveId" clId="{7E6E67BE-5DD0-4EBC-B0FA-2319ED636E31}" dt="2021-02-17T04:42:02.571" v="712"/>
        <pc:sldMkLst>
          <pc:docMk/>
          <pc:sldMk cId="3351612952" sldId="270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351612952" sldId="270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6:04.078" v="690"/>
          <ac:spMkLst>
            <pc:docMk/>
            <pc:sldMk cId="3351612952" sldId="270"/>
            <ac:spMk id="3" creationId="{74918882-0D3D-43FB-B3C4-69A854C35440}"/>
          </ac:spMkLst>
        </pc:spChg>
        <pc:picChg chg="add mod">
          <ac:chgData name="Seo Moonseog" userId="2ebd63dc5eff4e6c" providerId="LiveId" clId="{7E6E67BE-5DD0-4EBC-B0FA-2319ED636E31}" dt="2021-02-17T04:25:27.100" v="663" actId="1076"/>
          <ac:picMkLst>
            <pc:docMk/>
            <pc:sldMk cId="3351612952" sldId="270"/>
            <ac:picMk id="4" creationId="{43A8A375-3377-44D1-AD6C-59BB9C45FAA8}"/>
          </ac:picMkLst>
        </pc:picChg>
        <pc:picChg chg="add mod">
          <ac:chgData name="Seo Moonseog" userId="2ebd63dc5eff4e6c" providerId="LiveId" clId="{7E6E67BE-5DD0-4EBC-B0FA-2319ED636E31}" dt="2021-02-17T04:36:12.461" v="693" actId="1076"/>
          <ac:picMkLst>
            <pc:docMk/>
            <pc:sldMk cId="3351612952" sldId="270"/>
            <ac:picMk id="5" creationId="{6AC02083-99DF-4E11-B4BE-D2159B98BBE7}"/>
          </ac:picMkLst>
        </pc:picChg>
      </pc:sldChg>
      <pc:sldChg chg="delSp modSp add mod">
        <pc:chgData name="Seo Moonseog" userId="2ebd63dc5eff4e6c" providerId="LiveId" clId="{7E6E67BE-5DD0-4EBC-B0FA-2319ED636E31}" dt="2021-02-17T04:42:02.571" v="712"/>
        <pc:sldMkLst>
          <pc:docMk/>
          <pc:sldMk cId="3215051193" sldId="271"/>
        </pc:sldMkLst>
        <pc:spChg chg="mod">
          <ac:chgData name="Seo Moonseog" userId="2ebd63dc5eff4e6c" providerId="LiveId" clId="{7E6E67BE-5DD0-4EBC-B0FA-2319ED636E31}" dt="2021-02-17T04:42:02.571" v="712"/>
          <ac:spMkLst>
            <pc:docMk/>
            <pc:sldMk cId="3215051193" sldId="271"/>
            <ac:spMk id="2" creationId="{35EDC6C1-9841-426E-96AC-15FB01A9EA68}"/>
          </ac:spMkLst>
        </pc:spChg>
        <pc:spChg chg="mod">
          <ac:chgData name="Seo Moonseog" userId="2ebd63dc5eff4e6c" providerId="LiveId" clId="{7E6E67BE-5DD0-4EBC-B0FA-2319ED636E31}" dt="2021-02-17T04:39:11.344" v="708" actId="6549"/>
          <ac:spMkLst>
            <pc:docMk/>
            <pc:sldMk cId="3215051193" sldId="271"/>
            <ac:spMk id="3" creationId="{74918882-0D3D-43FB-B3C4-69A854C35440}"/>
          </ac:spMkLst>
        </pc:spChg>
        <pc:picChg chg="del">
          <ac:chgData name="Seo Moonseog" userId="2ebd63dc5eff4e6c" providerId="LiveId" clId="{7E6E67BE-5DD0-4EBC-B0FA-2319ED636E31}" dt="2021-02-17T04:25:56.486" v="665" actId="478"/>
          <ac:picMkLst>
            <pc:docMk/>
            <pc:sldMk cId="3215051193" sldId="271"/>
            <ac:picMk id="4" creationId="{43A8A375-3377-44D1-AD6C-59BB9C45FAA8}"/>
          </ac:picMkLst>
        </pc:picChg>
        <pc:picChg chg="del">
          <ac:chgData name="Seo Moonseog" userId="2ebd63dc5eff4e6c" providerId="LiveId" clId="{7E6E67BE-5DD0-4EBC-B0FA-2319ED636E31}" dt="2021-02-17T04:26:05.875" v="685" actId="478"/>
          <ac:picMkLst>
            <pc:docMk/>
            <pc:sldMk cId="3215051193" sldId="271"/>
            <ac:picMk id="5" creationId="{6AC02083-99DF-4E11-B4BE-D2159B98BB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F5DF4-F343-4CEB-B8A2-8992EB4E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46FCC-B97D-42AE-A2B8-60E076F58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2326-1EC8-433A-A684-21613AE5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1556-95D4-43DD-AA4C-8338674D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20A06-DA91-4AD0-901B-874E9C8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93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7336-EB70-4161-98BC-818699F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C55B-9465-468A-A6A0-2D7D07CE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779FC-2371-4E65-B737-B40AE87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85AF5-74B1-41C2-AB37-0BFAA8ED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88031-6A69-4901-B4C7-5C3CCE69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7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88521-84D6-4292-8678-480138D3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841A7-DC95-4CCD-A38F-2E5E96288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FB661-33C2-4B73-A6FE-80BDB0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B99C4-6536-4D35-A7EA-036CAB44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1F38-637B-47D6-B606-0315983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240F7-5ED4-4EB4-BD61-1745CEE9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BDCA6-70B6-4C52-81D2-382E3C27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E592C-D36A-4834-8978-699985B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8F757-C5C4-4FF9-9A5E-E049E3A8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FB20E-6C50-4516-A993-9FE2617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8E9C2-C338-4051-B152-86ABE52B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95E3A-DCC6-46F9-A671-E77FD1C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5A982-DF0B-4E8F-997A-2ED25E1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98752-7345-49B8-805C-5A6DAA00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3EA7D-5966-4B12-B413-CB3E941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E1020-F7D2-4214-BC15-EEFA49CB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01B2-8A80-404B-B38A-20BEADCA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083FC-2599-4D7F-8BFA-A6B168AF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757D0-E41B-439F-874B-C94A0113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1FC86-C2FE-4298-9323-6488AE93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E0DF5-D157-4578-895C-563F32AE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6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2272-E56D-4EE4-A825-98B6D3F4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A98F-AE50-425D-B2D4-5ACBC724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F81C-4348-4C4F-9B0C-25FC59521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4913E-5600-435E-9656-4D6C25389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607EDC-557D-4DC9-8067-B919EE9C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10E9B1-F9EE-4CE2-9299-B55ADF7B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F8071-49DA-47D8-82EA-A348F48B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CDB0E-C495-49D9-B95F-238C66F2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7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810F0-EA9D-41E0-8748-9792CC3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A6EB9-0081-46BE-AEF6-AD4E07A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66A667-0C82-4920-B24D-29B9674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6BA0-C73D-442B-ABFC-829252C9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FB8F47-2EB1-44D0-98A7-42C2D4A2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D7E4A-4CAC-48BF-BFA7-99D1858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2A7A-0E71-47CA-8A3D-11C6E8D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A5AD7-2659-4DA7-9D58-2B895EDF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6BA2E-DF76-4CB0-9D25-6B73E638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16B55-A095-4832-8A80-3F726C25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AAD12-D893-47CC-B755-BC8A3E9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8826D-A85E-4662-AF7F-DE004A67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3498F-8198-438E-A725-8E1D069D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1586-4E9F-4533-8C4B-DE119138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C2348-D6EE-4E47-AABF-749E4424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6AA53-B49B-4CB8-92C6-B303E2D3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6736B-8FFC-48B5-B459-2B78052F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A118C-A900-438F-937D-C9A8935F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5260F-77E5-43E6-8258-FA5270D7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D928F-B7A3-438F-B2AE-F6D9E9CF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DC607-C440-4173-BD0C-D9338652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D5A53-1EE0-4C7B-9986-C2BCB3B5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A1CE-306A-47D0-910A-582B89640B25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437E-A18D-4809-A17B-39E0AB09E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51408-781D-440B-9302-972DB80C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DE0A-779D-4D4C-8538-CB2098A5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2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4A3C-10BD-4E1B-B712-CB9F0B413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대학생활과 금융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3600DA-F3BC-4F1A-B22F-3C4307F5B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금융소비자 보호</a:t>
            </a:r>
          </a:p>
        </p:txBody>
      </p:sp>
    </p:spTree>
    <p:extLst>
      <p:ext uri="{BB962C8B-B14F-4D97-AF65-F5344CB8AC3E}">
        <p14:creationId xmlns:p14="http://schemas.microsoft.com/office/powerpoint/2010/main" val="222669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사전적 금융소비자보호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29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금융교육</a:t>
            </a:r>
            <a:endParaRPr lang="en-US" altLang="ko-KR" dirty="0"/>
          </a:p>
          <a:p>
            <a:pPr lvl="1"/>
            <a:r>
              <a:rPr lang="ko-KR" altLang="en-US" dirty="0" err="1"/>
              <a:t>금융이해력</a:t>
            </a:r>
            <a:endParaRPr lang="en-US" altLang="ko-KR" dirty="0"/>
          </a:p>
          <a:p>
            <a:pPr lvl="2"/>
            <a:r>
              <a:rPr lang="ko-KR" altLang="en-US" dirty="0"/>
              <a:t>일반 금융소비자들의 </a:t>
            </a:r>
            <a:r>
              <a:rPr lang="ko-KR" altLang="en-US" dirty="0" err="1"/>
              <a:t>금융이해력은</a:t>
            </a:r>
            <a:r>
              <a:rPr lang="ko-KR" altLang="en-US" dirty="0"/>
              <a:t> 부족한 편</a:t>
            </a:r>
            <a:endParaRPr lang="en-US" altLang="ko-KR" dirty="0"/>
          </a:p>
          <a:p>
            <a:pPr lvl="2"/>
            <a:r>
              <a:rPr lang="ko-KR" altLang="en-US" dirty="0" err="1"/>
              <a:t>금융이해력</a:t>
            </a:r>
            <a:r>
              <a:rPr lang="en-US" altLang="ko-KR" dirty="0"/>
              <a:t>(financial literacy)</a:t>
            </a:r>
            <a:r>
              <a:rPr lang="ko-KR" altLang="en-US" dirty="0"/>
              <a:t>이란 일반적으로 개인의 금융 및 재무와 관련된 분야에 대하여 이해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 err="1"/>
              <a:t>의사소통할</a:t>
            </a:r>
            <a:r>
              <a:rPr lang="ko-KR" altLang="en-US" dirty="0"/>
              <a:t> 수 있고 그것을 바탕으로 현명한 의사결정을 할 수 있는 능력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F8022D-A93C-4FE6-B80D-ACE89E9D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46" y="2271713"/>
            <a:ext cx="50101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4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사전적 금융소비자보호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9608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금융교육</a:t>
            </a:r>
            <a:endParaRPr lang="en-US" altLang="ko-KR" dirty="0"/>
          </a:p>
          <a:p>
            <a:pPr lvl="1"/>
            <a:r>
              <a:rPr lang="ko-KR" altLang="en-US" dirty="0"/>
              <a:t>금융교육의 필요성</a:t>
            </a:r>
            <a:endParaRPr lang="en-US" altLang="ko-KR" dirty="0"/>
          </a:p>
          <a:p>
            <a:pPr lvl="2"/>
            <a:r>
              <a:rPr lang="ko-KR" altLang="en-US" dirty="0"/>
              <a:t>금융소비자의 역량을 </a:t>
            </a:r>
            <a:r>
              <a:rPr lang="ko-KR" altLang="en-US" dirty="0" err="1"/>
              <a:t>증대시킬</a:t>
            </a:r>
            <a:r>
              <a:rPr lang="ko-KR" altLang="en-US" dirty="0"/>
              <a:t> 수 있는 방안으로써 금융교육의 필요성이 증대</a:t>
            </a:r>
            <a:endParaRPr lang="en-US" altLang="ko-KR" dirty="0"/>
          </a:p>
          <a:p>
            <a:pPr lvl="2"/>
            <a:r>
              <a:rPr lang="ko-KR" altLang="en-US" dirty="0"/>
              <a:t>인지적인 내용 을 바탕으로 하되 기능적이고 실제적인 내용을 중심으로 하는 것이 효과적</a:t>
            </a:r>
            <a:endParaRPr lang="en-US" altLang="ko-KR" dirty="0"/>
          </a:p>
          <a:p>
            <a:pPr lvl="2"/>
            <a:r>
              <a:rPr lang="ko-KR" altLang="en-US" dirty="0"/>
              <a:t>금융은 인생에 걸친 의사결정에 영향을 미치는 것이므로 금융교육은 인생의 전반에 걸쳐 행해져야 함</a:t>
            </a:r>
            <a:endParaRPr lang="en-US" altLang="ko-KR" dirty="0"/>
          </a:p>
          <a:p>
            <a:pPr lvl="1"/>
            <a:r>
              <a:rPr lang="ko-KR" altLang="en-US" dirty="0"/>
              <a:t>금융교육의 실제</a:t>
            </a:r>
            <a:endParaRPr lang="en-US" altLang="ko-KR" dirty="0"/>
          </a:p>
          <a:p>
            <a:pPr lvl="2"/>
            <a:r>
              <a:rPr lang="ko-KR" altLang="en-US" dirty="0"/>
              <a:t>모든 참가주체들이 자발적으로 참여 하여 긴밀하게 협력하는 것이 중요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7885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사후적 금융소비자보호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민원 상담</a:t>
            </a:r>
            <a:endParaRPr lang="en-US" altLang="ko-KR" dirty="0"/>
          </a:p>
          <a:p>
            <a:pPr lvl="1"/>
            <a:r>
              <a:rPr lang="ko-KR" altLang="en-US" dirty="0"/>
              <a:t>금융소비자가 금융회사의 법규위반이나 비위사실을 고발하거나 이의신청 및 단순한 금융거래와 관련한 제도와 절차 등을 문의하기 위해 이루어짐</a:t>
            </a:r>
            <a:endParaRPr lang="en-US" altLang="ko-KR" dirty="0"/>
          </a:p>
          <a:p>
            <a:pPr lvl="1"/>
            <a:r>
              <a:rPr lang="en-US" altLang="ko-KR" dirty="0"/>
              <a:t>e-</a:t>
            </a:r>
            <a:r>
              <a:rPr lang="ko-KR" altLang="en-US" dirty="0"/>
              <a:t>금융민원센터</a:t>
            </a:r>
            <a:r>
              <a:rPr lang="en-US" altLang="ko-KR" dirty="0"/>
              <a:t>(Consumer Service Center, http://www.fcsc.kr)</a:t>
            </a:r>
            <a:r>
              <a:rPr lang="ko-KR" altLang="en-US" dirty="0"/>
              <a:t>를 운영</a:t>
            </a:r>
            <a:endParaRPr lang="en-US" altLang="ko-KR" dirty="0"/>
          </a:p>
          <a:p>
            <a:r>
              <a:rPr lang="ko-KR" altLang="en-US" dirty="0" err="1"/>
              <a:t>금융민원</a:t>
            </a:r>
            <a:r>
              <a:rPr lang="ko-KR" altLang="en-US" dirty="0"/>
              <a:t> 신청</a:t>
            </a:r>
            <a:endParaRPr lang="en-US" altLang="ko-KR" dirty="0"/>
          </a:p>
          <a:p>
            <a:pPr lvl="1"/>
            <a:r>
              <a:rPr lang="ko-KR" altLang="en-US" dirty="0"/>
              <a:t>금융소비자 등 이해관계인이 인터넷</a:t>
            </a:r>
            <a:r>
              <a:rPr lang="en-US" altLang="ko-KR" dirty="0"/>
              <a:t>, </a:t>
            </a:r>
            <a:r>
              <a:rPr lang="ko-KR" altLang="en-US" dirty="0"/>
              <a:t>우편</a:t>
            </a:r>
            <a:r>
              <a:rPr lang="en-US" altLang="ko-KR" dirty="0"/>
              <a:t>, </a:t>
            </a:r>
            <a:r>
              <a:rPr lang="ko-KR" altLang="en-US" dirty="0"/>
              <a:t>내방 등 다양한 채널을 통해 금융회사의 업무와 관련하여 질의</a:t>
            </a:r>
            <a:r>
              <a:rPr lang="en-US" altLang="ko-KR" dirty="0"/>
              <a:t>, </a:t>
            </a:r>
            <a:r>
              <a:rPr lang="ko-KR" altLang="en-US" dirty="0"/>
              <a:t>건의</a:t>
            </a:r>
            <a:r>
              <a:rPr lang="en-US" altLang="ko-KR" dirty="0"/>
              <a:t>, </a:t>
            </a:r>
            <a:r>
              <a:rPr lang="ko-KR" altLang="en-US" dirty="0"/>
              <a:t>요 청</a:t>
            </a:r>
            <a:r>
              <a:rPr lang="en-US" altLang="ko-KR" dirty="0"/>
              <a:t>, </a:t>
            </a:r>
            <a:r>
              <a:rPr lang="ko-KR" altLang="en-US" dirty="0"/>
              <a:t>이의신청</a:t>
            </a:r>
            <a:r>
              <a:rPr lang="en-US" altLang="ko-KR" dirty="0"/>
              <a:t>, </a:t>
            </a:r>
            <a:r>
              <a:rPr lang="ko-KR" altLang="en-US" dirty="0"/>
              <a:t>고발 등을 제기하는 것을 의미</a:t>
            </a:r>
            <a:endParaRPr lang="en-US" altLang="ko-KR" dirty="0"/>
          </a:p>
          <a:p>
            <a:pPr lvl="1"/>
            <a:r>
              <a:rPr lang="ko-KR" altLang="en-US" dirty="0"/>
              <a:t>금융민원의 처리기간은 분쟁조정은 </a:t>
            </a:r>
            <a:r>
              <a:rPr lang="en-US" altLang="ko-KR" dirty="0"/>
              <a:t>30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기타 금융민원은 </a:t>
            </a:r>
            <a:r>
              <a:rPr lang="en-US" altLang="ko-KR" dirty="0"/>
              <a:t>14</a:t>
            </a:r>
            <a:r>
              <a:rPr lang="ko-KR" altLang="en-US" dirty="0"/>
              <a:t>일 이내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06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사후적 금융소비자보호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금융분쟁조정제도</a:t>
            </a:r>
            <a:endParaRPr lang="en-US" altLang="ko-KR" dirty="0"/>
          </a:p>
          <a:p>
            <a:pPr lvl="1"/>
            <a:r>
              <a:rPr lang="ko-KR" altLang="en-US" dirty="0"/>
              <a:t>금융분쟁조정제도의 개념</a:t>
            </a:r>
            <a:endParaRPr lang="en-US" altLang="ko-KR" dirty="0"/>
          </a:p>
          <a:p>
            <a:pPr lvl="2"/>
            <a:r>
              <a:rPr lang="ko-KR" altLang="en-US" dirty="0"/>
              <a:t>금융소비자가 금융회사를 상대로 제기하는 금융분쟁에 대하여 금융감독원이 조정신청을 받아 조정 의견을 제시하여 당사자 간의 합의를 유도함으로써 소송을 통하지 않고 분쟁을 원만하게 해결하는 제도</a:t>
            </a:r>
            <a:endParaRPr lang="en-US" altLang="ko-KR" dirty="0"/>
          </a:p>
          <a:p>
            <a:pPr lvl="2"/>
            <a:r>
              <a:rPr lang="ko-KR" altLang="en-US" dirty="0" err="1"/>
              <a:t>금융분쟁이란</a:t>
            </a:r>
            <a:r>
              <a:rPr lang="ko-KR" altLang="en-US" dirty="0"/>
              <a:t> 금융소비자가 금융회사와의 금융거래와 관련하여 권 리</a:t>
            </a:r>
            <a:r>
              <a:rPr lang="en-US" altLang="ko-KR" dirty="0"/>
              <a:t>·</a:t>
            </a:r>
            <a:r>
              <a:rPr lang="ko-KR" altLang="en-US" dirty="0"/>
              <a:t>의무 또는 이해관계가 발생하는 경우 금융회사를 상대로 제기하는 분쟁</a:t>
            </a:r>
            <a:endParaRPr lang="en-US" altLang="ko-KR" dirty="0"/>
          </a:p>
          <a:p>
            <a:pPr lvl="2"/>
            <a:r>
              <a:rPr lang="ko-KR" altLang="en-US" dirty="0"/>
              <a:t>금융감독원 내 금융분쟁조정위원회</a:t>
            </a:r>
            <a:endParaRPr lang="en-US" altLang="ko-KR" dirty="0"/>
          </a:p>
          <a:p>
            <a:pPr lvl="3"/>
            <a:r>
              <a:rPr lang="ko-KR" altLang="en-US" dirty="0"/>
              <a:t>금융분쟁의 조정에 관한 사항을 심의</a:t>
            </a:r>
            <a:r>
              <a:rPr lang="en-US" altLang="ko-KR" dirty="0"/>
              <a:t>·</a:t>
            </a:r>
            <a:r>
              <a:rPr lang="ko-KR" altLang="en-US" dirty="0"/>
              <a:t>의결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4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사후적 금융소비자보호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금융분쟁조정제도</a:t>
            </a:r>
            <a:endParaRPr lang="en-US" altLang="ko-KR" dirty="0"/>
          </a:p>
          <a:p>
            <a:pPr lvl="1"/>
            <a:r>
              <a:rPr lang="ko-KR" altLang="en-US" dirty="0"/>
              <a:t>금융분쟁조정 절차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63EDB-FD90-42DE-8CB1-34F3CD8AE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50" y="1872456"/>
            <a:ext cx="5172960" cy="49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87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금융소비자 관련 주요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금융상품 불완전판매</a:t>
            </a:r>
            <a:endParaRPr lang="en-US" altLang="ko-KR" dirty="0"/>
          </a:p>
          <a:p>
            <a:pPr lvl="1"/>
            <a:r>
              <a:rPr lang="ko-KR" altLang="en-US" dirty="0"/>
              <a:t>금융회사가 금융 소비자에게 금융상품을 판매하는 과정에서 지켜야 할 중요사항들을 누락하였거나 허위</a:t>
            </a:r>
            <a:r>
              <a:rPr lang="en-US" altLang="ko-KR" dirty="0"/>
              <a:t>·</a:t>
            </a:r>
            <a:r>
              <a:rPr lang="ko-KR" altLang="en-US" dirty="0"/>
              <a:t>과장 등으로 오인에 이르게 하였을 때</a:t>
            </a:r>
            <a:endParaRPr lang="en-US" altLang="ko-KR" dirty="0"/>
          </a:p>
          <a:p>
            <a:pPr lvl="1"/>
            <a:r>
              <a:rPr lang="ko-KR" altLang="en-US" dirty="0"/>
              <a:t>금융상품의 판매과정에서 금융소비자에게 약관의 중요 내용을 설명하지 않거나 금융소비자의 목표 또는 성향에 맞지 않는 상품을 권유</a:t>
            </a:r>
            <a:r>
              <a:rPr lang="en-US" altLang="ko-KR" dirty="0"/>
              <a:t>·</a:t>
            </a:r>
            <a:r>
              <a:rPr lang="ko-KR" altLang="en-US" dirty="0"/>
              <a:t>판매한 경우</a:t>
            </a:r>
            <a:endParaRPr lang="en-US" altLang="ko-KR" dirty="0"/>
          </a:p>
          <a:p>
            <a:r>
              <a:rPr lang="ko-KR" altLang="en-US" dirty="0"/>
              <a:t>개인정보보호</a:t>
            </a:r>
            <a:endParaRPr lang="en-US" altLang="ko-KR" dirty="0"/>
          </a:p>
          <a:p>
            <a:pPr lvl="1"/>
            <a:r>
              <a:rPr lang="ko-KR" altLang="en-US" dirty="0"/>
              <a:t>개인정보보호의 의의</a:t>
            </a:r>
            <a:endParaRPr lang="en-US" altLang="ko-KR" dirty="0"/>
          </a:p>
          <a:p>
            <a:pPr lvl="2"/>
            <a:r>
              <a:rPr lang="ko-KR" altLang="en-US" dirty="0"/>
              <a:t>‘살아있는 개인에 관한 정보 로서 성명</a:t>
            </a:r>
            <a:r>
              <a:rPr lang="en-US" altLang="ko-KR" dirty="0"/>
              <a:t>, </a:t>
            </a:r>
            <a:r>
              <a:rPr lang="ko-KR" altLang="en-US" dirty="0"/>
              <a:t>주민등록번호 및 영상 등을 통하여 </a:t>
            </a:r>
            <a:r>
              <a:rPr lang="ko-KR" altLang="en-US" dirty="0" err="1"/>
              <a:t>개인을</a:t>
            </a:r>
            <a:r>
              <a:rPr lang="ko-KR" altLang="en-US" dirty="0"/>
              <a:t> 알아볼 수 있는 정보</a:t>
            </a:r>
            <a:r>
              <a:rPr lang="en-US" altLang="ko-KR" dirty="0"/>
              <a:t>(</a:t>
            </a:r>
            <a:r>
              <a:rPr lang="ko-KR" altLang="en-US" dirty="0"/>
              <a:t>해당 정보만으로는 특정 </a:t>
            </a:r>
            <a:r>
              <a:rPr lang="ko-KR" altLang="en-US" dirty="0" err="1"/>
              <a:t>개인을</a:t>
            </a:r>
            <a:r>
              <a:rPr lang="ko-KR" altLang="en-US" dirty="0"/>
              <a:t> 알아볼 수 없더라도 다른 정보와 쉽게 결합하여 알아볼 수 있는 것을 포 함</a:t>
            </a:r>
            <a:r>
              <a:rPr lang="en-US" altLang="ko-KR" dirty="0"/>
              <a:t>)’</a:t>
            </a:r>
            <a:r>
              <a:rPr lang="ko-KR" altLang="en-US" dirty="0"/>
              <a:t>로 규정</a:t>
            </a:r>
            <a:endParaRPr lang="en-US" altLang="ko-KR" dirty="0"/>
          </a:p>
          <a:p>
            <a:pPr lvl="1"/>
            <a:r>
              <a:rPr lang="ko-KR" altLang="en-US" dirty="0"/>
              <a:t>개인정보 유출 예방 및 피해구제</a:t>
            </a:r>
            <a:endParaRPr lang="en-US" altLang="ko-KR" dirty="0"/>
          </a:p>
          <a:p>
            <a:pPr lvl="1"/>
            <a:r>
              <a:rPr lang="ko-KR" altLang="en-US" dirty="0"/>
              <a:t>개인정보에 관한 권리보장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631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금융소비자 관련 주요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금융사기 피해 방지</a:t>
            </a:r>
            <a:endParaRPr lang="en-US" altLang="ko-KR" dirty="0"/>
          </a:p>
          <a:p>
            <a:pPr lvl="1"/>
            <a:r>
              <a:rPr lang="ko-KR" altLang="en-US" dirty="0"/>
              <a:t>금융사기의 종류 및 피해사례</a:t>
            </a:r>
            <a:endParaRPr lang="en-US" altLang="ko-KR" dirty="0"/>
          </a:p>
          <a:p>
            <a:pPr lvl="2"/>
            <a:r>
              <a:rPr lang="ko-KR" altLang="en-US" dirty="0"/>
              <a:t>대출사기</a:t>
            </a:r>
            <a:endParaRPr lang="en-US" altLang="ko-KR" dirty="0"/>
          </a:p>
          <a:p>
            <a:pPr lvl="3"/>
            <a:r>
              <a:rPr lang="ko-KR" altLang="en-US" dirty="0"/>
              <a:t>대출을 미끼로 한 금전 가로채기</a:t>
            </a:r>
            <a:endParaRPr lang="en-US" altLang="ko-KR" dirty="0"/>
          </a:p>
          <a:p>
            <a:pPr lvl="3"/>
            <a:r>
              <a:rPr lang="ko-KR" altLang="en-US" dirty="0"/>
              <a:t>대출금 가로채기</a:t>
            </a:r>
            <a:endParaRPr lang="en-US" altLang="ko-KR" dirty="0"/>
          </a:p>
          <a:p>
            <a:pPr lvl="3"/>
            <a:r>
              <a:rPr lang="ko-KR" altLang="en-US" dirty="0"/>
              <a:t>개인정보 악용하기</a:t>
            </a:r>
            <a:endParaRPr lang="en-US" altLang="ko-KR" dirty="0"/>
          </a:p>
          <a:p>
            <a:pPr lvl="2"/>
            <a:r>
              <a:rPr lang="ko-KR" altLang="en-US" dirty="0"/>
              <a:t>전기통신금융사기</a:t>
            </a:r>
            <a:endParaRPr lang="en-US" altLang="ko-KR" dirty="0"/>
          </a:p>
          <a:p>
            <a:pPr lvl="3"/>
            <a:r>
              <a:rPr lang="ko-KR" altLang="en-US" dirty="0"/>
              <a:t>보이스피싱과 </a:t>
            </a:r>
            <a:r>
              <a:rPr lang="ko-KR" altLang="en-US" dirty="0" err="1"/>
              <a:t>메신저피싱</a:t>
            </a:r>
            <a:endParaRPr lang="en-US" altLang="ko-KR" dirty="0"/>
          </a:p>
          <a:p>
            <a:pPr lvl="3"/>
            <a:r>
              <a:rPr lang="ko-KR" altLang="en-US" dirty="0" err="1"/>
              <a:t>피싱사이트와</a:t>
            </a:r>
            <a:r>
              <a:rPr lang="ko-KR" altLang="en-US" dirty="0"/>
              <a:t> </a:t>
            </a:r>
            <a:r>
              <a:rPr lang="ko-KR" altLang="en-US" dirty="0" err="1"/>
              <a:t>파밍</a:t>
            </a:r>
            <a:endParaRPr lang="en-US" altLang="ko-KR" dirty="0"/>
          </a:p>
          <a:p>
            <a:pPr lvl="3"/>
            <a:r>
              <a:rPr lang="ko-KR" altLang="en-US" dirty="0" err="1"/>
              <a:t>스미싱</a:t>
            </a:r>
            <a:endParaRPr lang="en-US" altLang="ko-KR" dirty="0"/>
          </a:p>
          <a:p>
            <a:pPr lvl="2"/>
            <a:r>
              <a:rPr lang="ko-KR" altLang="en-US" dirty="0"/>
              <a:t>다단계사기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25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E5154-E504-4E27-874D-BD8D9844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개요 및 목표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64612"/>
            <a:ext cx="10567477" cy="29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금융소비자보호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금융소비자보호의 의의</a:t>
            </a:r>
            <a:endParaRPr lang="en-US" altLang="ko-KR" dirty="0"/>
          </a:p>
          <a:p>
            <a:pPr lvl="1"/>
            <a:r>
              <a:rPr lang="ko-KR" altLang="en-US" dirty="0"/>
              <a:t>금융시장의 급격한 변화 로 금융의사결정의 어려움이 가중되고 있어 금융소비자보호에 대한 필요성이 더 욱 증대</a:t>
            </a:r>
            <a:endParaRPr lang="en-US" altLang="ko-KR" dirty="0"/>
          </a:p>
          <a:p>
            <a:pPr lvl="1"/>
            <a:r>
              <a:rPr lang="ko-KR" altLang="en-US" dirty="0"/>
              <a:t>금융소비자</a:t>
            </a:r>
            <a:endParaRPr lang="en-US" altLang="ko-KR" dirty="0"/>
          </a:p>
          <a:p>
            <a:pPr lvl="2"/>
            <a:r>
              <a:rPr lang="ko-KR" altLang="en-US" dirty="0"/>
              <a:t>금융상품에 대한 수요자를 금융소비자</a:t>
            </a:r>
            <a:endParaRPr lang="en-US" altLang="ko-KR" dirty="0"/>
          </a:p>
          <a:p>
            <a:pPr lvl="2"/>
            <a:r>
              <a:rPr lang="ko-KR" altLang="en-US" dirty="0"/>
              <a:t>금융거래에서 금융회사와 금융거래의 계약을 체결하는 </a:t>
            </a:r>
            <a:r>
              <a:rPr lang="ko-KR" altLang="en-US" dirty="0" err="1"/>
              <a:t>상대방으로서의</a:t>
            </a:r>
            <a:r>
              <a:rPr lang="ko-KR" altLang="en-US" dirty="0"/>
              <a:t> </a:t>
            </a:r>
            <a:r>
              <a:rPr lang="ko-KR" altLang="en-US" dirty="0" err="1"/>
              <a:t>당사자뿐</a:t>
            </a:r>
            <a:r>
              <a:rPr lang="ko-KR" altLang="en-US" dirty="0"/>
              <a:t> 아니라 잠재 적인 금융상품에 대한 수요자</a:t>
            </a:r>
            <a:endParaRPr lang="en-US" altLang="ko-KR" dirty="0"/>
          </a:p>
          <a:p>
            <a:pPr lvl="1"/>
            <a:r>
              <a:rPr lang="ko-KR" altLang="en-US" dirty="0"/>
              <a:t>금융소비자보호의 필요성</a:t>
            </a:r>
            <a:endParaRPr lang="en-US" altLang="ko-KR" dirty="0"/>
          </a:p>
          <a:p>
            <a:pPr lvl="2"/>
            <a:r>
              <a:rPr lang="ko-KR" altLang="en-US" dirty="0"/>
              <a:t>로 금융거래의 상대방인 금융회사에 비해 정보 력과 교섭력 면에서 열위</a:t>
            </a:r>
            <a:endParaRPr lang="en-US" altLang="ko-KR" dirty="0"/>
          </a:p>
          <a:p>
            <a:pPr lvl="2"/>
            <a:r>
              <a:rPr lang="ko-KR" altLang="en-US" dirty="0"/>
              <a:t>금융시장의 불완전경쟁</a:t>
            </a:r>
            <a:r>
              <a:rPr lang="en-US" altLang="ko-KR" dirty="0"/>
              <a:t> </a:t>
            </a:r>
            <a:r>
              <a:rPr lang="ko-KR" altLang="en-US" dirty="0"/>
              <a:t>구조에서 비롯되는 어느 정도의 </a:t>
            </a:r>
            <a:r>
              <a:rPr lang="ko-KR" altLang="en-US" dirty="0" err="1"/>
              <a:t>독점력을</a:t>
            </a:r>
            <a:r>
              <a:rPr lang="ko-KR" altLang="en-US" dirty="0"/>
              <a:t> 가지고 있기에 금융거래 조건을 결정하는 교섭력 또한 우위</a:t>
            </a:r>
            <a:endParaRPr lang="en-US" altLang="ko-KR" dirty="0"/>
          </a:p>
          <a:p>
            <a:pPr lvl="2"/>
            <a:r>
              <a:rPr lang="ko-KR" altLang="en-US" dirty="0"/>
              <a:t>공정한 금융거래가 이루어지도록 하기 위해서는 상대적으로 열위에 놓인 금융소비자를 보호</a:t>
            </a:r>
            <a:endParaRPr lang="en-US" altLang="ko-KR" dirty="0"/>
          </a:p>
          <a:p>
            <a:pPr lvl="2"/>
            <a:r>
              <a:rPr lang="ko-KR" altLang="en-US" dirty="0"/>
              <a:t>금융소비자보호는 전체적인 금융시스템의 안정을 위해서도 꼭 필요</a:t>
            </a:r>
            <a:endParaRPr lang="en-US" altLang="ko-KR" dirty="0"/>
          </a:p>
          <a:p>
            <a:pPr lvl="2"/>
            <a:r>
              <a:rPr lang="ko-KR" altLang="en-US" dirty="0"/>
              <a:t>금융기술의 진화로 인한 새로운 금융상품의 등장과 거래 환경의 급속한 변화는 금융소비자의 금융역량 발전 속도를 능가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5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금융소비자보호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금융소비자보호의 의의</a:t>
            </a:r>
            <a:endParaRPr lang="en-US" altLang="ko-KR" dirty="0"/>
          </a:p>
          <a:p>
            <a:pPr lvl="1"/>
            <a:r>
              <a:rPr lang="ko-KR" altLang="en-US" dirty="0"/>
              <a:t>금융소비자보호의 개념</a:t>
            </a:r>
            <a:endParaRPr lang="en-US" altLang="ko-KR" dirty="0"/>
          </a:p>
          <a:p>
            <a:pPr lvl="1"/>
            <a:r>
              <a:rPr lang="ko-KR" altLang="en-US" dirty="0"/>
              <a:t>금융상품의 공정한 거래질서를 유지하고 아울러 금융소비자의 지위를 향상시켜 근본적인 원인을 교정</a:t>
            </a:r>
            <a:endParaRPr lang="en-US" altLang="ko-KR" dirty="0"/>
          </a:p>
          <a:p>
            <a:pPr lvl="1"/>
            <a:r>
              <a:rPr lang="ko-KR" altLang="en-US" dirty="0"/>
              <a:t>사전적 보호</a:t>
            </a:r>
            <a:endParaRPr lang="en-US" altLang="ko-KR" dirty="0"/>
          </a:p>
          <a:p>
            <a:pPr lvl="2"/>
            <a:r>
              <a:rPr lang="ko-KR" altLang="en-US" dirty="0"/>
              <a:t>애초에 금융소비자가 금융거래에서 피해를 입는 일이 발생하지 않도록 금융회사의 영업행위에 일정한 규제를 두거나</a:t>
            </a:r>
            <a:r>
              <a:rPr lang="en-US" altLang="ko-KR" dirty="0"/>
              <a:t>, </a:t>
            </a:r>
            <a:r>
              <a:rPr lang="ko-KR" altLang="en-US" dirty="0"/>
              <a:t>약관 등을 규정하여 금융 거래를 조건을 통제</a:t>
            </a:r>
            <a:endParaRPr lang="en-US" altLang="ko-KR" dirty="0"/>
          </a:p>
          <a:p>
            <a:pPr lvl="1"/>
            <a:r>
              <a:rPr lang="ko-KR" altLang="en-US" dirty="0"/>
              <a:t>사후적 보호</a:t>
            </a:r>
            <a:endParaRPr lang="en-US" altLang="ko-KR" dirty="0"/>
          </a:p>
          <a:p>
            <a:pPr lvl="2"/>
            <a:r>
              <a:rPr lang="ko-KR" altLang="en-US" dirty="0"/>
              <a:t>금융소비자의 피해가 발생하였을 때 민원 상 담을 제공하거나 분쟁을 해결하고 피해를 구제하는 활동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55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금융소비자보호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금융소비자보호와 자기책임의 원칙</a:t>
            </a:r>
            <a:endParaRPr lang="en-US" altLang="ko-KR" dirty="0"/>
          </a:p>
          <a:p>
            <a:pPr lvl="1"/>
            <a:r>
              <a:rPr lang="ko-KR" altLang="en-US" dirty="0"/>
              <a:t>저금리가 지속되면서 고위험 금융투자상품에 대한 금융소비자들의 관심이 증가</a:t>
            </a:r>
            <a:endParaRPr lang="en-US" altLang="ko-KR" dirty="0"/>
          </a:p>
          <a:p>
            <a:pPr lvl="1"/>
            <a:r>
              <a:rPr lang="ko-KR" altLang="en-US" dirty="0"/>
              <a:t>보다 성숙하고 선진화된 금융투자 문화의 정착을 위해서는 금융소비자가 자기책임의 원칙을 충분히 숙지</a:t>
            </a:r>
            <a:endParaRPr lang="en-US" altLang="ko-KR" dirty="0"/>
          </a:p>
          <a:p>
            <a:pPr lvl="1"/>
            <a:r>
              <a:rPr lang="ko-KR" altLang="en-US" dirty="0"/>
              <a:t>금융 거래에 따른 결과가 금융소비자 자신에게 귀속된다는 관념에서 출발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392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사전적 금융소비자보호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금융감독</a:t>
            </a:r>
            <a:endParaRPr lang="en-US" altLang="ko-KR" dirty="0"/>
          </a:p>
          <a:p>
            <a:pPr lvl="1"/>
            <a:r>
              <a:rPr lang="ko-KR" altLang="en-US" dirty="0"/>
              <a:t>금융회사의 재무 및 경영활동 등을 관리</a:t>
            </a:r>
            <a:r>
              <a:rPr lang="en-US" altLang="ko-KR" dirty="0"/>
              <a:t>·</a:t>
            </a:r>
            <a:r>
              <a:rPr lang="ko-KR" altLang="en-US" dirty="0"/>
              <a:t>감독하는 건전성 감독</a:t>
            </a:r>
            <a:endParaRPr lang="en-US" altLang="ko-KR" dirty="0"/>
          </a:p>
          <a:p>
            <a:pPr lvl="1"/>
            <a:r>
              <a:rPr lang="ko-KR" altLang="en-US" dirty="0"/>
              <a:t>금융회사의 금융상품 판매와 관련한 영업활동을 관리</a:t>
            </a:r>
            <a:r>
              <a:rPr lang="en-US" altLang="ko-KR" dirty="0"/>
              <a:t>·</a:t>
            </a:r>
            <a:r>
              <a:rPr lang="ko-KR" altLang="en-US" dirty="0"/>
              <a:t>감독하는 영업행위 감독</a:t>
            </a:r>
            <a:endParaRPr lang="en-US" altLang="ko-KR" dirty="0"/>
          </a:p>
          <a:p>
            <a:r>
              <a:rPr lang="ko-KR" altLang="en-US" dirty="0"/>
              <a:t>영업행위 규제</a:t>
            </a:r>
            <a:endParaRPr lang="en-US" altLang="ko-KR" dirty="0"/>
          </a:p>
          <a:p>
            <a:pPr lvl="1"/>
            <a:r>
              <a:rPr lang="ko-KR" altLang="en-US" dirty="0"/>
              <a:t>상품 권유 및 판매 관련 규제</a:t>
            </a:r>
            <a:endParaRPr lang="en-US" altLang="ko-KR" dirty="0"/>
          </a:p>
          <a:p>
            <a:pPr lvl="2"/>
            <a:r>
              <a:rPr lang="ko-KR" altLang="en-US" dirty="0"/>
              <a:t>적합성의 원칙</a:t>
            </a:r>
            <a:endParaRPr lang="en-US" altLang="ko-KR" dirty="0"/>
          </a:p>
          <a:p>
            <a:pPr lvl="2"/>
            <a:r>
              <a:rPr lang="ko-KR" altLang="en-US" dirty="0"/>
              <a:t>적정성의 원칙</a:t>
            </a:r>
            <a:endParaRPr lang="en-US" altLang="ko-KR" dirty="0"/>
          </a:p>
          <a:p>
            <a:pPr lvl="2"/>
            <a:r>
              <a:rPr lang="ko-KR" altLang="en-US" dirty="0"/>
              <a:t>설명의 의무</a:t>
            </a:r>
            <a:endParaRPr lang="en-US" altLang="ko-KR" dirty="0"/>
          </a:p>
          <a:p>
            <a:pPr lvl="2"/>
            <a:r>
              <a:rPr lang="ko-KR" altLang="en-US" dirty="0"/>
              <a:t>부당권유 금지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43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사전적 금융소비자보호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영업행위 규제</a:t>
            </a:r>
            <a:endParaRPr lang="en-US" altLang="ko-KR" dirty="0"/>
          </a:p>
          <a:p>
            <a:pPr lvl="1"/>
            <a:r>
              <a:rPr lang="ko-KR" altLang="en-US" dirty="0"/>
              <a:t>구속성 금융상품 계약 체결의 금지</a:t>
            </a:r>
            <a:endParaRPr lang="en-US" altLang="ko-KR" dirty="0"/>
          </a:p>
          <a:p>
            <a:pPr lvl="2"/>
            <a:r>
              <a:rPr lang="ko-KR" altLang="en-US" dirty="0"/>
              <a:t>금융회사가 금융상품 등의 계약을 체결함에 있어 우월적 지위를 이용하여 금 융소비자의 의사에 반하는 부당한 금융상품계약의 체결을 요구해서는 안 됨</a:t>
            </a:r>
            <a:endParaRPr lang="en-US" altLang="ko-KR" dirty="0"/>
          </a:p>
          <a:p>
            <a:pPr lvl="1"/>
            <a:r>
              <a:rPr lang="ko-KR" altLang="en-US" dirty="0"/>
              <a:t>기타 광고 및 자격규제</a:t>
            </a:r>
            <a:endParaRPr lang="en-US" altLang="ko-KR" dirty="0"/>
          </a:p>
          <a:p>
            <a:pPr lvl="2"/>
            <a:r>
              <a:rPr lang="ko-KR" altLang="en-US" dirty="0"/>
              <a:t>금융상품 광고와 관련하여 금융상품을 판매하는 금융회사가 아닌 경우 금융상품 광고를 하지 못하도록 하고 있음</a:t>
            </a:r>
            <a:endParaRPr lang="en-US" altLang="ko-KR" dirty="0"/>
          </a:p>
          <a:p>
            <a:pPr lvl="2"/>
            <a:r>
              <a:rPr lang="ko-KR" altLang="en-US" dirty="0"/>
              <a:t>금융상품의 권유 및 판매는 일정 자격 요건을 갖춘 자만이 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989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사전적 금융소비자보호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금융상품 약관 규제</a:t>
            </a:r>
            <a:endParaRPr lang="en-US" altLang="ko-KR" dirty="0"/>
          </a:p>
          <a:p>
            <a:pPr lvl="1"/>
            <a:r>
              <a:rPr lang="ko-KR" altLang="en-US" dirty="0"/>
              <a:t>약관을 규제하는 것도 영업행위 감독의 일부</a:t>
            </a:r>
            <a:endParaRPr lang="en-US" altLang="ko-KR" dirty="0"/>
          </a:p>
          <a:p>
            <a:pPr lvl="1"/>
            <a:r>
              <a:rPr lang="ko-KR" altLang="en-US" dirty="0"/>
              <a:t>약관의 개념</a:t>
            </a:r>
            <a:endParaRPr lang="en-US" altLang="ko-KR" dirty="0"/>
          </a:p>
          <a:p>
            <a:pPr lvl="2"/>
            <a:r>
              <a:rPr lang="ko-KR" altLang="en-US" dirty="0"/>
              <a:t>그 명칭이나 형태 또는 범위에 상관 없이 계약의 한쪽 당사자가 여러 명의 상대방과 계약을 체결하기 위하여 일정한 형식으로 미리 마련한 계약의 내용</a:t>
            </a:r>
            <a:endParaRPr lang="en-US" altLang="ko-KR" dirty="0"/>
          </a:p>
          <a:p>
            <a:pPr lvl="2"/>
            <a:r>
              <a:rPr lang="ko-KR" altLang="en-US" dirty="0"/>
              <a:t>약관이 계약에서 실질적으로 사용되기 위해서 금융회사는 약관을 금융소비자가 볼 수 있도록 해야 하며</a:t>
            </a:r>
            <a:r>
              <a:rPr lang="en-US" altLang="ko-KR" dirty="0"/>
              <a:t>, </a:t>
            </a:r>
            <a:r>
              <a:rPr lang="ko-KR" altLang="en-US" dirty="0"/>
              <a:t>중요내용을 금융소비자에게 설명해야 하고 고객이 약관의 사본을 요구할 경우에 약관을 교부해야 할 의무가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880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08CD4-304D-402D-8B5C-7524678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사전적 금융소비자보호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9D0EB-00B7-469D-A21A-B22550F7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금융정보의 제공</a:t>
            </a:r>
            <a:endParaRPr lang="en-US" altLang="ko-KR" dirty="0"/>
          </a:p>
          <a:p>
            <a:pPr lvl="1"/>
            <a:r>
              <a:rPr lang="ko-KR" altLang="en-US" dirty="0"/>
              <a:t>정보제공의 의의</a:t>
            </a:r>
            <a:endParaRPr lang="en-US" altLang="ko-KR" dirty="0"/>
          </a:p>
          <a:p>
            <a:pPr lvl="2"/>
            <a:r>
              <a:rPr lang="ko-KR" altLang="en-US" dirty="0"/>
              <a:t>금융상품은 사전 테스트가 불가능하고 다른 금융소비자들의 구매 의견 을 참조해도 그 유용성이 제한적</a:t>
            </a:r>
            <a:endParaRPr lang="en-US" altLang="ko-KR" dirty="0"/>
          </a:p>
          <a:p>
            <a:pPr lvl="2"/>
            <a:r>
              <a:rPr lang="ko-KR" altLang="en-US" dirty="0"/>
              <a:t>금융거래의 의사결정에 따른 결과가 장기에 걸쳐 나타나게 되므로 그 경제적 효과도 불확실</a:t>
            </a:r>
            <a:endParaRPr lang="en-US" altLang="ko-KR" dirty="0"/>
          </a:p>
          <a:p>
            <a:pPr lvl="2"/>
            <a:r>
              <a:rPr lang="ko-KR" altLang="en-US" dirty="0"/>
              <a:t>금융상품의 가치를 따짐에 있어 일률적인 판단이 어려움</a:t>
            </a:r>
            <a:endParaRPr lang="en-US" altLang="ko-KR" dirty="0"/>
          </a:p>
          <a:p>
            <a:pPr lvl="2"/>
            <a:r>
              <a:rPr lang="ko-KR" altLang="en-US" dirty="0"/>
              <a:t>금융소비자의 이해력 수준과 활용 역량을 고려 한 정보제공이 필요</a:t>
            </a:r>
            <a:endParaRPr lang="en-US" altLang="ko-KR" dirty="0"/>
          </a:p>
          <a:p>
            <a:pPr lvl="2"/>
            <a:r>
              <a:rPr lang="ko-KR" altLang="en-US" dirty="0"/>
              <a:t>정보제공시 </a:t>
            </a:r>
            <a:r>
              <a:rPr lang="ko-KR" altLang="en-US" dirty="0" err="1"/>
              <a:t>충분성</a:t>
            </a:r>
            <a:r>
              <a:rPr lang="en-US" altLang="ko-KR" dirty="0"/>
              <a:t>, </a:t>
            </a:r>
            <a:r>
              <a:rPr lang="ko-KR" altLang="en-US" dirty="0"/>
              <a:t>실효성</a:t>
            </a:r>
            <a:r>
              <a:rPr lang="en-US" altLang="ko-KR" dirty="0"/>
              <a:t>, </a:t>
            </a:r>
            <a:r>
              <a:rPr lang="ko-KR" altLang="en-US" dirty="0"/>
              <a:t>객관성</a:t>
            </a:r>
            <a:r>
              <a:rPr lang="en-US" altLang="ko-KR" dirty="0"/>
              <a:t>, </a:t>
            </a:r>
            <a:r>
              <a:rPr lang="ko-KR" altLang="en-US" dirty="0"/>
              <a:t>공공성 등을 갖춘 정보를 제공하는 것이 중요</a:t>
            </a:r>
            <a:endParaRPr lang="en-US" altLang="ko-KR" dirty="0"/>
          </a:p>
          <a:p>
            <a:pPr lvl="1"/>
            <a:r>
              <a:rPr lang="ko-KR" altLang="en-US" dirty="0"/>
              <a:t>정보 공시</a:t>
            </a:r>
            <a:endParaRPr lang="en-US" altLang="ko-KR" dirty="0"/>
          </a:p>
          <a:p>
            <a:pPr lvl="2"/>
            <a:r>
              <a:rPr lang="ko-KR" altLang="en-US" dirty="0"/>
              <a:t>현행 각 금융업법에서는 거래약관</a:t>
            </a:r>
            <a:r>
              <a:rPr lang="en-US" altLang="ko-KR" dirty="0"/>
              <a:t>, </a:t>
            </a:r>
            <a:r>
              <a:rPr lang="ko-KR" altLang="en-US" dirty="0"/>
              <a:t>이자율</a:t>
            </a:r>
            <a:r>
              <a:rPr lang="en-US" altLang="ko-KR" dirty="0"/>
              <a:t>, </a:t>
            </a:r>
            <a:r>
              <a:rPr lang="ko-KR" altLang="en-US" dirty="0"/>
              <a:t>수수료 등과 같이 금융상품의 주요 정보를 반드시 공시해야 할 항목으로 정하고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037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782</Words>
  <Application>Microsoft Office PowerPoint</Application>
  <PresentationFormat>와이드스크린</PresentationFormat>
  <Paragraphs>112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대학생활과 금융</vt:lpstr>
      <vt:lpstr>학습 개요 및 목표 </vt:lpstr>
      <vt:lpstr>금융소비자보호 개요</vt:lpstr>
      <vt:lpstr>금융소비자보호 개요</vt:lpstr>
      <vt:lpstr>금융소비자보호 개요</vt:lpstr>
      <vt:lpstr>사전적 금융소비자보호</vt:lpstr>
      <vt:lpstr>사전적 금융소비자보호</vt:lpstr>
      <vt:lpstr>사전적 금융소비자보호</vt:lpstr>
      <vt:lpstr>사전적 금융소비자보호</vt:lpstr>
      <vt:lpstr>사전적 금융소비자보호</vt:lpstr>
      <vt:lpstr>사전적 금융소비자보호</vt:lpstr>
      <vt:lpstr>사후적 금융소비자보호</vt:lpstr>
      <vt:lpstr>사후적 금융소비자보호</vt:lpstr>
      <vt:lpstr>사후적 금융소비자보호</vt:lpstr>
      <vt:lpstr>금융소비자 관련 주요 이슈</vt:lpstr>
      <vt:lpstr>금융소비자 관련 주요 이슈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대학생활과 금융</dc:title>
  <dc:creator>Seo Moonseog</dc:creator>
  <cp:lastModifiedBy>Seo Moonseog</cp:lastModifiedBy>
  <cp:revision>25</cp:revision>
  <dcterms:created xsi:type="dcterms:W3CDTF">2021-02-17T03:04:03Z</dcterms:created>
  <dcterms:modified xsi:type="dcterms:W3CDTF">2021-02-19T07:19:53Z</dcterms:modified>
</cp:coreProperties>
</file>