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1FBCC0-A94C-4314-8524-B9DC7C55C606}" v="65" dt="2021-02-18T11:43:24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o Moonseog" userId="2ebd63dc5eff4e6c" providerId="LiveId" clId="{7E6E67BE-5DD0-4EBC-B0FA-2319ED636E31}"/>
    <pc:docChg chg="undo custSel addSld modSld">
      <pc:chgData name="Seo Moonseog" userId="2ebd63dc5eff4e6c" providerId="LiveId" clId="{7E6E67BE-5DD0-4EBC-B0FA-2319ED636E31}" dt="2021-02-17T04:43:41.334" v="718"/>
      <pc:docMkLst>
        <pc:docMk/>
      </pc:docMkLst>
      <pc:sldChg chg="modSp">
        <pc:chgData name="Seo Moonseog" userId="2ebd63dc5eff4e6c" providerId="LiveId" clId="{7E6E67BE-5DD0-4EBC-B0FA-2319ED636E31}" dt="2021-02-17T04:42:02.571" v="712"/>
        <pc:sldMkLst>
          <pc:docMk/>
          <pc:sldMk cId="2226692283" sldId="256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2226692283" sldId="256"/>
            <ac:spMk id="2" creationId="{2B664A3C-10BD-4E1B-B712-CB9F0B413C58}"/>
          </ac:spMkLst>
        </pc:spChg>
        <pc:spChg chg="mod">
          <ac:chgData name="Seo Moonseog" userId="2ebd63dc5eff4e6c" providerId="LiveId" clId="{7E6E67BE-5DD0-4EBC-B0FA-2319ED636E31}" dt="2021-02-17T04:42:02.571" v="712"/>
          <ac:spMkLst>
            <pc:docMk/>
            <pc:sldMk cId="2226692283" sldId="256"/>
            <ac:spMk id="3" creationId="{7F3600DA-F3BC-4F1A-B22F-3C4307F5B38A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3351667458" sldId="257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351667458" sldId="257"/>
            <ac:spMk id="2" creationId="{0E8E5154-E504-4E27-874D-BD8D9844C49D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1185937274" sldId="258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1185937274" sldId="258"/>
            <ac:spMk id="2" creationId="{A0508CD4-304D-402D-8B5C-7524678F8930}"/>
          </ac:spMkLst>
        </pc:spChg>
        <pc:spChg chg="mod">
          <ac:chgData name="Seo Moonseog" userId="2ebd63dc5eff4e6c" providerId="LiveId" clId="{7E6E67BE-5DD0-4EBC-B0FA-2319ED636E31}" dt="2021-02-17T04:42:02.571" v="712"/>
          <ac:spMkLst>
            <pc:docMk/>
            <pc:sldMk cId="1185937274" sldId="258"/>
            <ac:spMk id="3" creationId="{53F9D0EB-00B7-469D-A21A-B22550F7B58E}"/>
          </ac:spMkLst>
        </pc:spChg>
      </pc:sldChg>
      <pc:sldChg chg="modSp">
        <pc:chgData name="Seo Moonseog" userId="2ebd63dc5eff4e6c" providerId="LiveId" clId="{7E6E67BE-5DD0-4EBC-B0FA-2319ED636E31}" dt="2021-02-17T04:43:41.334" v="718"/>
        <pc:sldMkLst>
          <pc:docMk/>
          <pc:sldMk cId="4000708692" sldId="259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4000708692" sldId="259"/>
            <ac:spMk id="2" creationId="{43D3B5CD-17C7-4831-92F7-72E96DF3DFD5}"/>
          </ac:spMkLst>
        </pc:spChg>
        <pc:spChg chg="mod">
          <ac:chgData name="Seo Moonseog" userId="2ebd63dc5eff4e6c" providerId="LiveId" clId="{7E6E67BE-5DD0-4EBC-B0FA-2319ED636E31}" dt="2021-02-17T04:43:41.334" v="718"/>
          <ac:spMkLst>
            <pc:docMk/>
            <pc:sldMk cId="4000708692" sldId="259"/>
            <ac:spMk id="3" creationId="{38D5AB68-F10F-4A1A-B1CC-C4CE0F06583C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2198836454" sldId="260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2198836454" sldId="260"/>
            <ac:spMk id="2" creationId="{C2728133-1232-4832-A3C4-564BCDFD0228}"/>
          </ac:spMkLst>
        </pc:spChg>
        <pc:spChg chg="mod">
          <ac:chgData name="Seo Moonseog" userId="2ebd63dc5eff4e6c" providerId="LiveId" clId="{7E6E67BE-5DD0-4EBC-B0FA-2319ED636E31}" dt="2021-02-17T04:42:02.571" v="712"/>
          <ac:spMkLst>
            <pc:docMk/>
            <pc:sldMk cId="2198836454" sldId="260"/>
            <ac:spMk id="3" creationId="{55281004-4FD3-4535-981B-F9D06D7A8DC1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3892272726" sldId="261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892272726" sldId="261"/>
            <ac:spMk id="2" creationId="{35EDC6C1-9841-426E-96AC-15FB01A9EA68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3801863631" sldId="262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801863631" sldId="262"/>
            <ac:spMk id="2" creationId="{35EDC6C1-9841-426E-96AC-15FB01A9EA68}"/>
          </ac:spMkLst>
        </pc:spChg>
      </pc:sldChg>
      <pc:sldChg chg="modSp mod">
        <pc:chgData name="Seo Moonseog" userId="2ebd63dc5eff4e6c" providerId="LiveId" clId="{7E6E67BE-5DD0-4EBC-B0FA-2319ED636E31}" dt="2021-02-17T04:42:02.571" v="712"/>
        <pc:sldMkLst>
          <pc:docMk/>
          <pc:sldMk cId="3937403924" sldId="263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937403924" sldId="263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31:27.160" v="688" actId="20577"/>
          <ac:spMkLst>
            <pc:docMk/>
            <pc:sldMk cId="3937403924" sldId="263"/>
            <ac:spMk id="3" creationId="{74918882-0D3D-43FB-B3C4-69A854C35440}"/>
          </ac:spMkLst>
        </pc:spChg>
        <pc:picChg chg="mod">
          <ac:chgData name="Seo Moonseog" userId="2ebd63dc5eff4e6c" providerId="LiveId" clId="{7E6E67BE-5DD0-4EBC-B0FA-2319ED636E31}" dt="2021-02-17T03:58:53.125" v="1" actId="1076"/>
          <ac:picMkLst>
            <pc:docMk/>
            <pc:sldMk cId="3937403924" sldId="263"/>
            <ac:picMk id="4" creationId="{28CF2AB0-CD13-4C51-B95E-B433DA750D0E}"/>
          </ac:picMkLst>
        </pc:picChg>
      </pc:sldChg>
      <pc:sldChg chg="delSp modSp add mod">
        <pc:chgData name="Seo Moonseog" userId="2ebd63dc5eff4e6c" providerId="LiveId" clId="{7E6E67BE-5DD0-4EBC-B0FA-2319ED636E31}" dt="2021-02-17T04:42:02.571" v="712"/>
        <pc:sldMkLst>
          <pc:docMk/>
          <pc:sldMk cId="881335306" sldId="264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881335306" sldId="264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03:11.730" v="87" actId="6549"/>
          <ac:spMkLst>
            <pc:docMk/>
            <pc:sldMk cId="881335306" sldId="264"/>
            <ac:spMk id="3" creationId="{74918882-0D3D-43FB-B3C4-69A854C35440}"/>
          </ac:spMkLst>
        </pc:spChg>
        <pc:picChg chg="del">
          <ac:chgData name="Seo Moonseog" userId="2ebd63dc5eff4e6c" providerId="LiveId" clId="{7E6E67BE-5DD0-4EBC-B0FA-2319ED636E31}" dt="2021-02-17T03:59:02.656" v="3" actId="478"/>
          <ac:picMkLst>
            <pc:docMk/>
            <pc:sldMk cId="881335306" sldId="264"/>
            <ac:picMk id="4" creationId="{28CF2AB0-CD13-4C51-B95E-B433DA750D0E}"/>
          </ac:picMkLst>
        </pc:picChg>
      </pc:sldChg>
      <pc:sldChg chg="modSp add mod">
        <pc:chgData name="Seo Moonseog" userId="2ebd63dc5eff4e6c" providerId="LiveId" clId="{7E6E67BE-5DD0-4EBC-B0FA-2319ED636E31}" dt="2021-02-17T04:42:02.571" v="712"/>
        <pc:sldMkLst>
          <pc:docMk/>
          <pc:sldMk cId="2468232123" sldId="265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2468232123" sldId="265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05:18.567" v="162" actId="6549"/>
          <ac:spMkLst>
            <pc:docMk/>
            <pc:sldMk cId="2468232123" sldId="265"/>
            <ac:spMk id="3" creationId="{74918882-0D3D-43FB-B3C4-69A854C35440}"/>
          </ac:spMkLst>
        </pc:spChg>
      </pc:sldChg>
      <pc:sldChg chg="addSp modSp add mod">
        <pc:chgData name="Seo Moonseog" userId="2ebd63dc5eff4e6c" providerId="LiveId" clId="{7E6E67BE-5DD0-4EBC-B0FA-2319ED636E31}" dt="2021-02-17T04:42:02.571" v="712"/>
        <pc:sldMkLst>
          <pc:docMk/>
          <pc:sldMk cId="1336469229" sldId="266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1336469229" sldId="266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07:45.600" v="213" actId="20577"/>
          <ac:spMkLst>
            <pc:docMk/>
            <pc:sldMk cId="1336469229" sldId="266"/>
            <ac:spMk id="3" creationId="{74918882-0D3D-43FB-B3C4-69A854C35440}"/>
          </ac:spMkLst>
        </pc:spChg>
        <pc:picChg chg="add mod">
          <ac:chgData name="Seo Moonseog" userId="2ebd63dc5eff4e6c" providerId="LiveId" clId="{7E6E67BE-5DD0-4EBC-B0FA-2319ED636E31}" dt="2021-02-17T04:07:36.389" v="188" actId="1076"/>
          <ac:picMkLst>
            <pc:docMk/>
            <pc:sldMk cId="1336469229" sldId="266"/>
            <ac:picMk id="4" creationId="{78BA7019-8713-4656-BD8D-D96092BD459B}"/>
          </ac:picMkLst>
        </pc:picChg>
      </pc:sldChg>
      <pc:sldChg chg="delSp modSp add mod">
        <pc:chgData name="Seo Moonseog" userId="2ebd63dc5eff4e6c" providerId="LiveId" clId="{7E6E67BE-5DD0-4EBC-B0FA-2319ED636E31}" dt="2021-02-17T04:42:02.571" v="712"/>
        <pc:sldMkLst>
          <pc:docMk/>
          <pc:sldMk cId="717681109" sldId="267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717681109" sldId="267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13:25.588" v="390"/>
          <ac:spMkLst>
            <pc:docMk/>
            <pc:sldMk cId="717681109" sldId="267"/>
            <ac:spMk id="3" creationId="{74918882-0D3D-43FB-B3C4-69A854C35440}"/>
          </ac:spMkLst>
        </pc:spChg>
        <pc:picChg chg="del">
          <ac:chgData name="Seo Moonseog" userId="2ebd63dc5eff4e6c" providerId="LiveId" clId="{7E6E67BE-5DD0-4EBC-B0FA-2319ED636E31}" dt="2021-02-17T04:08:16.166" v="215" actId="478"/>
          <ac:picMkLst>
            <pc:docMk/>
            <pc:sldMk cId="717681109" sldId="267"/>
            <ac:picMk id="4" creationId="{78BA7019-8713-4656-BD8D-D96092BD459B}"/>
          </ac:picMkLst>
        </pc:picChg>
      </pc:sldChg>
      <pc:sldChg chg="modSp add mod">
        <pc:chgData name="Seo Moonseog" userId="2ebd63dc5eff4e6c" providerId="LiveId" clId="{7E6E67BE-5DD0-4EBC-B0FA-2319ED636E31}" dt="2021-02-17T04:42:02.999" v="713" actId="27636"/>
        <pc:sldMkLst>
          <pc:docMk/>
          <pc:sldMk cId="591838093" sldId="268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591838093" sldId="268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42:02.999" v="713" actId="27636"/>
          <ac:spMkLst>
            <pc:docMk/>
            <pc:sldMk cId="591838093" sldId="268"/>
            <ac:spMk id="3" creationId="{74918882-0D3D-43FB-B3C4-69A854C35440}"/>
          </ac:spMkLst>
        </pc:spChg>
      </pc:sldChg>
      <pc:sldChg chg="modSp add mod">
        <pc:chgData name="Seo Moonseog" userId="2ebd63dc5eff4e6c" providerId="LiveId" clId="{7E6E67BE-5DD0-4EBC-B0FA-2319ED636E31}" dt="2021-02-17T04:42:02.571" v="712"/>
        <pc:sldMkLst>
          <pc:docMk/>
          <pc:sldMk cId="4186947073" sldId="269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4186947073" sldId="269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22:40.948" v="632" actId="27636"/>
          <ac:spMkLst>
            <pc:docMk/>
            <pc:sldMk cId="4186947073" sldId="269"/>
            <ac:spMk id="3" creationId="{74918882-0D3D-43FB-B3C4-69A854C35440}"/>
          </ac:spMkLst>
        </pc:spChg>
      </pc:sldChg>
      <pc:sldChg chg="addSp modSp add mod">
        <pc:chgData name="Seo Moonseog" userId="2ebd63dc5eff4e6c" providerId="LiveId" clId="{7E6E67BE-5DD0-4EBC-B0FA-2319ED636E31}" dt="2021-02-17T04:42:02.571" v="712"/>
        <pc:sldMkLst>
          <pc:docMk/>
          <pc:sldMk cId="3351612952" sldId="270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351612952" sldId="270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36:04.078" v="690"/>
          <ac:spMkLst>
            <pc:docMk/>
            <pc:sldMk cId="3351612952" sldId="270"/>
            <ac:spMk id="3" creationId="{74918882-0D3D-43FB-B3C4-69A854C35440}"/>
          </ac:spMkLst>
        </pc:spChg>
        <pc:picChg chg="add mod">
          <ac:chgData name="Seo Moonseog" userId="2ebd63dc5eff4e6c" providerId="LiveId" clId="{7E6E67BE-5DD0-4EBC-B0FA-2319ED636E31}" dt="2021-02-17T04:25:27.100" v="663" actId="1076"/>
          <ac:picMkLst>
            <pc:docMk/>
            <pc:sldMk cId="3351612952" sldId="270"/>
            <ac:picMk id="4" creationId="{43A8A375-3377-44D1-AD6C-59BB9C45FAA8}"/>
          </ac:picMkLst>
        </pc:picChg>
        <pc:picChg chg="add mod">
          <ac:chgData name="Seo Moonseog" userId="2ebd63dc5eff4e6c" providerId="LiveId" clId="{7E6E67BE-5DD0-4EBC-B0FA-2319ED636E31}" dt="2021-02-17T04:36:12.461" v="693" actId="1076"/>
          <ac:picMkLst>
            <pc:docMk/>
            <pc:sldMk cId="3351612952" sldId="270"/>
            <ac:picMk id="5" creationId="{6AC02083-99DF-4E11-B4BE-D2159B98BBE7}"/>
          </ac:picMkLst>
        </pc:picChg>
      </pc:sldChg>
      <pc:sldChg chg="delSp modSp add mod">
        <pc:chgData name="Seo Moonseog" userId="2ebd63dc5eff4e6c" providerId="LiveId" clId="{7E6E67BE-5DD0-4EBC-B0FA-2319ED636E31}" dt="2021-02-17T04:42:02.571" v="712"/>
        <pc:sldMkLst>
          <pc:docMk/>
          <pc:sldMk cId="3215051193" sldId="271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215051193" sldId="271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39:11.344" v="708" actId="6549"/>
          <ac:spMkLst>
            <pc:docMk/>
            <pc:sldMk cId="3215051193" sldId="271"/>
            <ac:spMk id="3" creationId="{74918882-0D3D-43FB-B3C4-69A854C35440}"/>
          </ac:spMkLst>
        </pc:spChg>
        <pc:picChg chg="del">
          <ac:chgData name="Seo Moonseog" userId="2ebd63dc5eff4e6c" providerId="LiveId" clId="{7E6E67BE-5DD0-4EBC-B0FA-2319ED636E31}" dt="2021-02-17T04:25:56.486" v="665" actId="478"/>
          <ac:picMkLst>
            <pc:docMk/>
            <pc:sldMk cId="3215051193" sldId="271"/>
            <ac:picMk id="4" creationId="{43A8A375-3377-44D1-AD6C-59BB9C45FAA8}"/>
          </ac:picMkLst>
        </pc:picChg>
        <pc:picChg chg="del">
          <ac:chgData name="Seo Moonseog" userId="2ebd63dc5eff4e6c" providerId="LiveId" clId="{7E6E67BE-5DD0-4EBC-B0FA-2319ED636E31}" dt="2021-02-17T04:26:05.875" v="685" actId="478"/>
          <ac:picMkLst>
            <pc:docMk/>
            <pc:sldMk cId="3215051193" sldId="271"/>
            <ac:picMk id="5" creationId="{6AC02083-99DF-4E11-B4BE-D2159B98BBE7}"/>
          </ac:picMkLst>
        </pc:picChg>
      </pc:sldChg>
    </pc:docChg>
  </pc:docChgLst>
  <pc:docChgLst>
    <pc:chgData name="Seo Moonseog" userId="2ebd63dc5eff4e6c" providerId="LiveId" clId="{741FBCC0-A94C-4314-8524-B9DC7C55C606}"/>
    <pc:docChg chg="custSel addSld modSld">
      <pc:chgData name="Seo Moonseog" userId="2ebd63dc5eff4e6c" providerId="LiveId" clId="{741FBCC0-A94C-4314-8524-B9DC7C55C606}" dt="2021-02-18T11:43:42.526" v="429" actId="6549"/>
      <pc:docMkLst>
        <pc:docMk/>
      </pc:docMkLst>
      <pc:sldChg chg="modSp mod">
        <pc:chgData name="Seo Moonseog" userId="2ebd63dc5eff4e6c" providerId="LiveId" clId="{741FBCC0-A94C-4314-8524-B9DC7C55C606}" dt="2021-02-18T11:22:51.748" v="14" actId="20577"/>
        <pc:sldMkLst>
          <pc:docMk/>
          <pc:sldMk cId="1185937274" sldId="258"/>
        </pc:sldMkLst>
        <pc:spChg chg="mod">
          <ac:chgData name="Seo Moonseog" userId="2ebd63dc5eff4e6c" providerId="LiveId" clId="{741FBCC0-A94C-4314-8524-B9DC7C55C606}" dt="2021-02-18T11:22:51.748" v="14" actId="20577"/>
          <ac:spMkLst>
            <pc:docMk/>
            <pc:sldMk cId="1185937274" sldId="258"/>
            <ac:spMk id="3" creationId="{53F9D0EB-00B7-469D-A21A-B22550F7B58E}"/>
          </ac:spMkLst>
        </pc:spChg>
      </pc:sldChg>
      <pc:sldChg chg="modSp mod">
        <pc:chgData name="Seo Moonseog" userId="2ebd63dc5eff4e6c" providerId="LiveId" clId="{741FBCC0-A94C-4314-8524-B9DC7C55C606}" dt="2021-02-18T11:26:12.785" v="61" actId="27636"/>
        <pc:sldMkLst>
          <pc:docMk/>
          <pc:sldMk cId="3239001205" sldId="259"/>
        </pc:sldMkLst>
        <pc:spChg chg="mod">
          <ac:chgData name="Seo Moonseog" userId="2ebd63dc5eff4e6c" providerId="LiveId" clId="{741FBCC0-A94C-4314-8524-B9DC7C55C606}" dt="2021-02-18T11:26:12.785" v="61" actId="27636"/>
          <ac:spMkLst>
            <pc:docMk/>
            <pc:sldMk cId="3239001205" sldId="259"/>
            <ac:spMk id="3" creationId="{53F9D0EB-00B7-469D-A21A-B22550F7B58E}"/>
          </ac:spMkLst>
        </pc:spChg>
      </pc:sldChg>
      <pc:sldChg chg="addSp modSp mod">
        <pc:chgData name="Seo Moonseog" userId="2ebd63dc5eff4e6c" providerId="LiveId" clId="{741FBCC0-A94C-4314-8524-B9DC7C55C606}" dt="2021-02-18T11:29:27.203" v="102" actId="14100"/>
        <pc:sldMkLst>
          <pc:docMk/>
          <pc:sldMk cId="1039955328" sldId="260"/>
        </pc:sldMkLst>
        <pc:spChg chg="mod">
          <ac:chgData name="Seo Moonseog" userId="2ebd63dc5eff4e6c" providerId="LiveId" clId="{741FBCC0-A94C-4314-8524-B9DC7C55C606}" dt="2021-02-18T11:29:05.402" v="99"/>
          <ac:spMkLst>
            <pc:docMk/>
            <pc:sldMk cId="1039955328" sldId="260"/>
            <ac:spMk id="3" creationId="{53F9D0EB-00B7-469D-A21A-B22550F7B58E}"/>
          </ac:spMkLst>
        </pc:spChg>
        <pc:picChg chg="add mod">
          <ac:chgData name="Seo Moonseog" userId="2ebd63dc5eff4e6c" providerId="LiveId" clId="{741FBCC0-A94C-4314-8524-B9DC7C55C606}" dt="2021-02-18T11:29:27.203" v="102" actId="14100"/>
          <ac:picMkLst>
            <pc:docMk/>
            <pc:sldMk cId="1039955328" sldId="260"/>
            <ac:picMk id="4" creationId="{56C62121-662C-4657-8416-C2E4E6444E25}"/>
          </ac:picMkLst>
        </pc:picChg>
      </pc:sldChg>
      <pc:sldChg chg="modSp mod">
        <pc:chgData name="Seo Moonseog" userId="2ebd63dc5eff4e6c" providerId="LiveId" clId="{741FBCC0-A94C-4314-8524-B9DC7C55C606}" dt="2021-02-18T11:33:11.392" v="159" actId="6549"/>
        <pc:sldMkLst>
          <pc:docMk/>
          <pc:sldMk cId="788240404" sldId="261"/>
        </pc:sldMkLst>
        <pc:spChg chg="mod">
          <ac:chgData name="Seo Moonseog" userId="2ebd63dc5eff4e6c" providerId="LiveId" clId="{741FBCC0-A94C-4314-8524-B9DC7C55C606}" dt="2021-02-18T11:33:11.392" v="159" actId="6549"/>
          <ac:spMkLst>
            <pc:docMk/>
            <pc:sldMk cId="788240404" sldId="261"/>
            <ac:spMk id="3" creationId="{53F9D0EB-00B7-469D-A21A-B22550F7B58E}"/>
          </ac:spMkLst>
        </pc:spChg>
      </pc:sldChg>
      <pc:sldChg chg="modSp mod">
        <pc:chgData name="Seo Moonseog" userId="2ebd63dc5eff4e6c" providerId="LiveId" clId="{741FBCC0-A94C-4314-8524-B9DC7C55C606}" dt="2021-02-18T11:39:55.404" v="290" actId="6549"/>
        <pc:sldMkLst>
          <pc:docMk/>
          <pc:sldMk cId="1057932678" sldId="262"/>
        </pc:sldMkLst>
        <pc:spChg chg="mod">
          <ac:chgData name="Seo Moonseog" userId="2ebd63dc5eff4e6c" providerId="LiveId" clId="{741FBCC0-A94C-4314-8524-B9DC7C55C606}" dt="2021-02-18T11:39:55.404" v="290" actId="6549"/>
          <ac:spMkLst>
            <pc:docMk/>
            <pc:sldMk cId="1057932678" sldId="262"/>
            <ac:spMk id="3" creationId="{53F9D0EB-00B7-469D-A21A-B22550F7B58E}"/>
          </ac:spMkLst>
        </pc:spChg>
      </pc:sldChg>
      <pc:sldChg chg="modSp mod">
        <pc:chgData name="Seo Moonseog" userId="2ebd63dc5eff4e6c" providerId="LiveId" clId="{741FBCC0-A94C-4314-8524-B9DC7C55C606}" dt="2021-02-18T11:43:42.526" v="429" actId="6549"/>
        <pc:sldMkLst>
          <pc:docMk/>
          <pc:sldMk cId="2129202131" sldId="263"/>
        </pc:sldMkLst>
        <pc:spChg chg="mod">
          <ac:chgData name="Seo Moonseog" userId="2ebd63dc5eff4e6c" providerId="LiveId" clId="{741FBCC0-A94C-4314-8524-B9DC7C55C606}" dt="2021-02-18T11:43:42.526" v="429" actId="6549"/>
          <ac:spMkLst>
            <pc:docMk/>
            <pc:sldMk cId="2129202131" sldId="263"/>
            <ac:spMk id="3" creationId="{53F9D0EB-00B7-469D-A21A-B22550F7B58E}"/>
          </ac:spMkLst>
        </pc:spChg>
      </pc:sldChg>
      <pc:sldChg chg="modSp add mod">
        <pc:chgData name="Seo Moonseog" userId="2ebd63dc5eff4e6c" providerId="LiveId" clId="{741FBCC0-A94C-4314-8524-B9DC7C55C606}" dt="2021-02-18T11:28:17.027" v="94"/>
        <pc:sldMkLst>
          <pc:docMk/>
          <pc:sldMk cId="4056241227" sldId="264"/>
        </pc:sldMkLst>
        <pc:spChg chg="mod">
          <ac:chgData name="Seo Moonseog" userId="2ebd63dc5eff4e6c" providerId="LiveId" clId="{741FBCC0-A94C-4314-8524-B9DC7C55C606}" dt="2021-02-18T11:28:17.027" v="94"/>
          <ac:spMkLst>
            <pc:docMk/>
            <pc:sldMk cId="4056241227" sldId="264"/>
            <ac:spMk id="3" creationId="{53F9D0EB-00B7-469D-A21A-B22550F7B58E}"/>
          </ac:spMkLst>
        </pc:spChg>
      </pc:sldChg>
      <pc:sldChg chg="modSp add mod">
        <pc:chgData name="Seo Moonseog" userId="2ebd63dc5eff4e6c" providerId="LiveId" clId="{741FBCC0-A94C-4314-8524-B9DC7C55C606}" dt="2021-02-18T11:36:07.460" v="188"/>
        <pc:sldMkLst>
          <pc:docMk/>
          <pc:sldMk cId="3151320250" sldId="265"/>
        </pc:sldMkLst>
        <pc:spChg chg="mod">
          <ac:chgData name="Seo Moonseog" userId="2ebd63dc5eff4e6c" providerId="LiveId" clId="{741FBCC0-A94C-4314-8524-B9DC7C55C606}" dt="2021-02-18T11:36:07.460" v="188"/>
          <ac:spMkLst>
            <pc:docMk/>
            <pc:sldMk cId="3151320250" sldId="265"/>
            <ac:spMk id="3" creationId="{53F9D0EB-00B7-469D-A21A-B22550F7B58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F5DF4-F343-4CEB-B8A2-8992EB4E2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646FCC-B97D-42AE-A2B8-60E076F58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212326-1EC8-433A-A684-21613AE5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401556-95D4-43DD-AA4C-8338674D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520A06-DA91-4AD0-901B-874E9C8B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3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C7336-EB70-4161-98BC-818699FB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CAC55B-9465-468A-A6A0-2D7D07CE9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4779FC-2371-4E65-B737-B40AE87A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785AF5-74B1-41C2-AB37-0BFAA8ED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88031-6A69-4901-B4C7-5C3CCE69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72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388521-84D6-4292-8678-480138D35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6841A7-DC95-4CCD-A38F-2E5E96288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FB661-33C2-4B73-A6FE-80BDB083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B99C4-6536-4D35-A7EA-036CAB44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A71F38-637B-47D6-B606-03159838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240F7-5ED4-4EB4-BD61-1745CEE9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BDCA6-70B6-4C52-81D2-382E3C27D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E592C-D36A-4834-8978-699985B8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18F757-C5C4-4FF9-9A5E-E049E3A89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BFB20E-6C50-4516-A993-9FE2617D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53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8E9C2-C338-4051-B152-86ABE52BD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895E3A-DCC6-46F9-A671-E77FD1C15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5A982-DF0B-4E8F-997A-2ED25E1B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98752-7345-49B8-805C-5A6DAA00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3EA7D-5966-4B12-B413-CB3E9419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84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E1020-F7D2-4214-BC15-EEFA49CB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8F01B2-8A80-404B-B38A-20BEADCA8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9083FC-2599-4D7F-8BFA-A6B168AFE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9757D0-E41B-439F-874B-C94A0113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51FC86-C2FE-4298-9323-6488AE93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9E0DF5-D157-4578-895C-563F32AE8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86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C2272-E56D-4EE4-A825-98B6D3F4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13A98F-AE50-425D-B2D4-5ACBC724D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61F81C-4348-4C4F-9B0C-25FC59521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D4913E-5600-435E-9656-4D6C25389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607EDC-557D-4DC9-8067-B919EE9CC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10E9B1-F9EE-4CE2-9299-B55ADF7B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0F8071-49DA-47D8-82EA-A348F48B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1CDB0E-C495-49D9-B95F-238C66F25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07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810F0-EA9D-41E0-8748-9792CC37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A6EB9-0081-46BE-AEF6-AD4E07A5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66A667-0C82-4920-B24D-29B96747F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266BA0-C73D-442B-ABFC-829252C9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59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FB8F47-2EB1-44D0-98A7-42C2D4A2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2D7E4A-4CAC-48BF-BFA7-99D18581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842A7A-0E71-47CA-8A3D-11C6E8D2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23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A5AD7-2659-4DA7-9D58-2B895EDF4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D6BA2E-DF76-4CB0-9D25-6B73E6385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216B55-A095-4832-8A80-3F726C25F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FAAD12-D893-47CC-B755-BC8A3E9B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18826D-A85E-4662-AF7F-DE004A67E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83498F-8198-438E-A725-8E1D069D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41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41586-4E9F-4533-8C4B-DE1191389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9C2348-D6EE-4E47-AABF-749E4424B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C6AA53-B49B-4CB8-92C6-B303E2D3C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6736B-8FFC-48B5-B459-2B78052F6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BA118C-A900-438F-937D-C9A8935F7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D5260F-77E5-43E6-8258-FA5270D7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51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1D928F-B7A3-438F-B2AE-F6D9E9CF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5DC607-C440-4173-BD0C-D93386521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0D5A53-1EE0-4C7B-9986-C2BCB3B51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3437E-A18D-4809-A17B-39E0AB09E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51408-781D-440B-9302-972DB80CD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02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64A3C-10BD-4E1B-B712-CB9F0B413C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대학생활과 금융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3600DA-F3BC-4F1A-B22F-3C4307F5B3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신용관리</a:t>
            </a:r>
          </a:p>
        </p:txBody>
      </p:sp>
    </p:spTree>
    <p:extLst>
      <p:ext uri="{BB962C8B-B14F-4D97-AF65-F5344CB8AC3E}">
        <p14:creationId xmlns:p14="http://schemas.microsoft.com/office/powerpoint/2010/main" val="2226692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신용카드 활용법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신용카드의 기타 서비스</a:t>
            </a:r>
            <a:endParaRPr lang="en-US" altLang="ko-KR" dirty="0"/>
          </a:p>
          <a:p>
            <a:pPr lvl="1"/>
            <a:r>
              <a:rPr lang="ko-KR" altLang="en-US" dirty="0"/>
              <a:t>현금서비스</a:t>
            </a:r>
            <a:r>
              <a:rPr lang="en-US" altLang="ko-KR" dirty="0"/>
              <a:t>(</a:t>
            </a:r>
            <a:r>
              <a:rPr lang="ko-KR" altLang="en-US" dirty="0"/>
              <a:t>단기카드대출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할부거래나 현금서비스는 서비스를 받는 순간부터 수수료  부과</a:t>
            </a:r>
            <a:endParaRPr lang="en-US" altLang="ko-KR" dirty="0"/>
          </a:p>
          <a:p>
            <a:pPr lvl="1"/>
            <a:r>
              <a:rPr lang="ko-KR" altLang="en-US" dirty="0"/>
              <a:t>카드론</a:t>
            </a:r>
            <a:r>
              <a:rPr lang="en-US" altLang="ko-KR" dirty="0"/>
              <a:t>(Card Loan)(</a:t>
            </a:r>
            <a:r>
              <a:rPr lang="ko-KR" altLang="en-US" dirty="0"/>
              <a:t>장기카드대출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담보나 보증인 </a:t>
            </a:r>
            <a:r>
              <a:rPr lang="ko-KR" altLang="en-US" dirty="0" err="1"/>
              <a:t>필요없</a:t>
            </a:r>
            <a:r>
              <a:rPr lang="ko-KR" altLang="en-US" dirty="0"/>
              <a:t> 이 간편한 절차를 거쳐 현금을 대출받을 수 있는 서비스</a:t>
            </a:r>
            <a:endParaRPr lang="en-US" altLang="ko-KR" dirty="0"/>
          </a:p>
          <a:p>
            <a:pPr lvl="1"/>
            <a:r>
              <a:rPr lang="ko-KR" altLang="en-US" dirty="0"/>
              <a:t>현금서비스나 카드론 서비스를 이용하는 경우 신용등급에 영향</a:t>
            </a:r>
            <a:endParaRPr lang="en-US" altLang="ko-KR" dirty="0"/>
          </a:p>
          <a:p>
            <a:r>
              <a:rPr lang="ko-KR" altLang="en-US" dirty="0"/>
              <a:t>신용카드 분실 및 도난</a:t>
            </a:r>
            <a:endParaRPr lang="en-US" altLang="ko-KR" dirty="0"/>
          </a:p>
          <a:p>
            <a:pPr lvl="1"/>
            <a:r>
              <a:rPr lang="ko-KR" altLang="en-US" dirty="0"/>
              <a:t>지체 없이 신고하는 것이 피해 </a:t>
            </a:r>
            <a:r>
              <a:rPr lang="ko-KR" altLang="en-US" dirty="0" err="1"/>
              <a:t>를</a:t>
            </a:r>
            <a:r>
              <a:rPr lang="ko-KR" altLang="en-US" dirty="0"/>
              <a:t> 줄이는 최선의 방법</a:t>
            </a:r>
            <a:endParaRPr lang="en-US" altLang="ko-KR" dirty="0"/>
          </a:p>
          <a:p>
            <a:pPr lvl="1"/>
            <a:r>
              <a:rPr lang="ko-KR" altLang="en-US" dirty="0"/>
              <a:t>신고 접수일로부터 </a:t>
            </a:r>
            <a:r>
              <a:rPr lang="en-US" altLang="ko-KR" dirty="0"/>
              <a:t>60</a:t>
            </a:r>
            <a:r>
              <a:rPr lang="ko-KR" altLang="en-US" dirty="0"/>
              <a:t>일 전 이후에</a:t>
            </a:r>
            <a:r>
              <a:rPr lang="en-US" altLang="ko-KR" dirty="0"/>
              <a:t>(</a:t>
            </a:r>
            <a:r>
              <a:rPr lang="ko-KR" altLang="en-US" dirty="0"/>
              <a:t>다만 현금을 부정 인출한 경우는 신고시점 이후부터</a:t>
            </a:r>
            <a:r>
              <a:rPr lang="en-US" altLang="ko-KR" dirty="0"/>
              <a:t>) </a:t>
            </a:r>
            <a:r>
              <a:rPr lang="ko-KR" altLang="en-US" dirty="0"/>
              <a:t>발생한 제</a:t>
            </a:r>
            <a:r>
              <a:rPr lang="en-US" altLang="ko-KR" dirty="0"/>
              <a:t>3</a:t>
            </a:r>
            <a:r>
              <a:rPr lang="ko-KR" altLang="en-US" dirty="0"/>
              <a:t>자의 신용카드 부정 사용 금액에 대하여는 신용카드회사에 보상을 신청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920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E5154-E504-4E27-874D-BD8D9844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개요 및 목표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1674"/>
            <a:ext cx="10515600" cy="317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6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신용의 의미와 중요성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돈거래에서 신용은 돈을 빌리거나 외상으로 물건을 사고 언제까지 갚겠다는 약속을 잘 지킬 것이라는 신뢰</a:t>
            </a:r>
            <a:endParaRPr lang="en-US" altLang="ko-KR" dirty="0"/>
          </a:p>
          <a:p>
            <a:r>
              <a:rPr lang="ko-KR" altLang="en-US" dirty="0"/>
              <a:t>일상적인 소비생활은 신용 즉 신뢰를 기반으로 한 거래가 대부분</a:t>
            </a:r>
            <a:endParaRPr lang="en-US" altLang="ko-KR" dirty="0"/>
          </a:p>
          <a:p>
            <a:r>
              <a:rPr lang="ko-KR" altLang="en-US" dirty="0"/>
              <a:t>신용은 우리 사회가 원활하게 움직이는 데 매우 중요한 역할을 하고 있어 현 사회를 신용사회라 함</a:t>
            </a:r>
          </a:p>
        </p:txBody>
      </p:sp>
    </p:spTree>
    <p:extLst>
      <p:ext uri="{BB962C8B-B14F-4D97-AF65-F5344CB8AC3E}">
        <p14:creationId xmlns:p14="http://schemas.microsoft.com/office/powerpoint/2010/main" val="1185937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신용정보와 신용등급의 결정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신용정보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/>
              <a:t>개인의 신용도</a:t>
            </a:r>
            <a:r>
              <a:rPr lang="en-US" altLang="ko-KR" dirty="0"/>
              <a:t>(</a:t>
            </a:r>
            <a:r>
              <a:rPr lang="ko-KR" altLang="en-US" dirty="0"/>
              <a:t>등급</a:t>
            </a:r>
            <a:r>
              <a:rPr lang="en-US" altLang="ko-KR" dirty="0"/>
              <a:t>)</a:t>
            </a:r>
            <a:r>
              <a:rPr lang="ko-KR" altLang="en-US" dirty="0"/>
              <a:t>의 평가는 신용정보를 수집하여 이를 기초로 이루어짐</a:t>
            </a:r>
            <a:endParaRPr lang="en-US" altLang="ko-KR" dirty="0"/>
          </a:p>
          <a:p>
            <a:pPr lvl="1"/>
            <a:r>
              <a:rPr lang="ko-KR" altLang="en-US" dirty="0"/>
              <a:t>한 개인의 신용을 평가하기 위해 필요한 자료</a:t>
            </a:r>
            <a:endParaRPr lang="en-US" altLang="ko-KR" dirty="0"/>
          </a:p>
          <a:p>
            <a:pPr lvl="1"/>
            <a:r>
              <a:rPr lang="ko-KR" altLang="en-US" dirty="0"/>
              <a:t>개인 신용정보</a:t>
            </a:r>
            <a:endParaRPr lang="en-US" altLang="ko-KR" dirty="0"/>
          </a:p>
          <a:p>
            <a:pPr lvl="2"/>
            <a:r>
              <a:rPr lang="ko-KR" altLang="en-US" dirty="0"/>
              <a:t>개인이 누구인가를 알 수 있는 식별정보</a:t>
            </a:r>
            <a:r>
              <a:rPr lang="en-US" altLang="ko-KR" dirty="0"/>
              <a:t>(</a:t>
            </a:r>
            <a:r>
              <a:rPr lang="ko-KR" altLang="en-US" dirty="0"/>
              <a:t>성명</a:t>
            </a:r>
            <a:r>
              <a:rPr lang="en-US" altLang="ko-KR" dirty="0"/>
              <a:t>, </a:t>
            </a:r>
            <a:r>
              <a:rPr lang="ko-KR" altLang="en-US" dirty="0"/>
              <a:t>주소 등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채무 불이행정보</a:t>
            </a:r>
            <a:r>
              <a:rPr lang="en-US" altLang="ko-KR" dirty="0"/>
              <a:t>(</a:t>
            </a:r>
            <a:r>
              <a:rPr lang="ko-KR" altLang="en-US" dirty="0"/>
              <a:t>연체정보</a:t>
            </a:r>
            <a:r>
              <a:rPr lang="en-US" altLang="ko-KR" dirty="0"/>
              <a:t>, </a:t>
            </a:r>
            <a:r>
              <a:rPr lang="ko-KR" altLang="en-US" dirty="0"/>
              <a:t>부도정보 등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돈을 빌리고 물품을 구매하면서 생성된 금융거래 정보</a:t>
            </a:r>
            <a:r>
              <a:rPr lang="en-US" altLang="ko-KR" dirty="0"/>
              <a:t>(</a:t>
            </a:r>
            <a:r>
              <a:rPr lang="ko-KR" altLang="en-US" dirty="0"/>
              <a:t>대출정보</a:t>
            </a:r>
            <a:r>
              <a:rPr lang="en-US" altLang="ko-KR" dirty="0"/>
              <a:t>, </a:t>
            </a:r>
            <a:r>
              <a:rPr lang="ko-KR" altLang="en-US" dirty="0"/>
              <a:t>채무보증정보 등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능력정보</a:t>
            </a:r>
            <a:r>
              <a:rPr lang="en-US" altLang="ko-KR" dirty="0"/>
              <a:t>(</a:t>
            </a:r>
            <a:r>
              <a:rPr lang="ko-KR" altLang="en-US" dirty="0"/>
              <a:t>소득 및 자산</a:t>
            </a:r>
            <a:r>
              <a:rPr lang="en-US" altLang="ko-KR" dirty="0"/>
              <a:t>, </a:t>
            </a:r>
            <a:r>
              <a:rPr lang="ko-KR" altLang="en-US" dirty="0"/>
              <a:t>재산세</a:t>
            </a:r>
            <a:r>
              <a:rPr lang="en-US" altLang="ko-KR" dirty="0"/>
              <a:t>, </a:t>
            </a:r>
            <a:r>
              <a:rPr lang="ko-KR" altLang="en-US" dirty="0"/>
              <a:t>소득세 등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공공기록정보</a:t>
            </a:r>
            <a:r>
              <a:rPr lang="en-US" altLang="ko-KR" dirty="0"/>
              <a:t>(</a:t>
            </a:r>
            <a:r>
              <a:rPr lang="ko-KR" altLang="en-US" dirty="0"/>
              <a:t>국세 및 지방세 체납정보</a:t>
            </a:r>
            <a:r>
              <a:rPr lang="en-US" altLang="ko-KR" dirty="0"/>
              <a:t>, </a:t>
            </a:r>
            <a:r>
              <a:rPr lang="ko-KR" altLang="en-US" dirty="0"/>
              <a:t>법원의 심판 및 결정정보 등</a:t>
            </a:r>
            <a:r>
              <a:rPr lang="en-US" altLang="ko-KR" dirty="0"/>
              <a:t>) </a:t>
            </a:r>
            <a:r>
              <a:rPr lang="ko-KR" altLang="en-US" dirty="0"/>
              <a:t>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3900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신용정보와 신용등급의 결정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신용정보의 수집</a:t>
            </a:r>
            <a:endParaRPr lang="en-US" altLang="ko-KR" dirty="0"/>
          </a:p>
          <a:p>
            <a:pPr lvl="1"/>
            <a:r>
              <a:rPr lang="ko-KR" altLang="en-US" dirty="0"/>
              <a:t>개인 신용정보는 </a:t>
            </a:r>
            <a:r>
              <a:rPr lang="en-US" altLang="ko-KR" dirty="0"/>
              <a:t>CB(Credit Bureau)</a:t>
            </a:r>
            <a:r>
              <a:rPr lang="ko-KR" altLang="en-US" dirty="0"/>
              <a:t>에서 모아 집중 관리</a:t>
            </a:r>
            <a:endParaRPr lang="en-US" altLang="ko-KR" dirty="0"/>
          </a:p>
          <a:p>
            <a:pPr lvl="1"/>
            <a:r>
              <a:rPr lang="en-US" altLang="ko-KR" dirty="0"/>
              <a:t>CB</a:t>
            </a:r>
            <a:r>
              <a:rPr lang="ko-KR" altLang="en-US" dirty="0"/>
              <a:t>는 공적 </a:t>
            </a:r>
            <a:r>
              <a:rPr lang="en-US" altLang="ko-KR" dirty="0"/>
              <a:t>CB</a:t>
            </a:r>
            <a:r>
              <a:rPr lang="ko-KR" altLang="en-US" dirty="0"/>
              <a:t>와 민간 </a:t>
            </a:r>
            <a:r>
              <a:rPr lang="en-US" altLang="ko-KR" dirty="0"/>
              <a:t>CB</a:t>
            </a:r>
            <a:r>
              <a:rPr lang="ko-KR" altLang="en-US" dirty="0"/>
              <a:t>로 구분</a:t>
            </a:r>
            <a:endParaRPr lang="en-US" altLang="ko-KR" dirty="0"/>
          </a:p>
          <a:p>
            <a:pPr lvl="1"/>
            <a:r>
              <a:rPr lang="ko-KR" altLang="en-US" dirty="0"/>
              <a:t>공적 </a:t>
            </a:r>
            <a:r>
              <a:rPr lang="en-US" altLang="ko-KR" dirty="0"/>
              <a:t>CB</a:t>
            </a:r>
          </a:p>
          <a:p>
            <a:pPr lvl="2"/>
            <a:r>
              <a:rPr lang="ko-KR" altLang="en-US" dirty="0"/>
              <a:t>개인 신용정보만을 수집하되 신용평가 는 하지 않음</a:t>
            </a:r>
            <a:endParaRPr lang="en-US" altLang="ko-KR" dirty="0"/>
          </a:p>
          <a:p>
            <a:pPr lvl="2"/>
            <a:r>
              <a:rPr lang="ko-KR" altLang="en-US" dirty="0"/>
              <a:t>한국신용정보원</a:t>
            </a:r>
            <a:endParaRPr lang="en-US" altLang="ko-KR" dirty="0"/>
          </a:p>
          <a:p>
            <a:pPr lvl="1"/>
            <a:r>
              <a:rPr lang="ko-KR" altLang="en-US" dirty="0"/>
              <a:t>민간 </a:t>
            </a:r>
            <a:r>
              <a:rPr lang="en-US" altLang="ko-KR" dirty="0"/>
              <a:t>CB</a:t>
            </a:r>
          </a:p>
          <a:p>
            <a:pPr lvl="2"/>
            <a:r>
              <a:rPr lang="ko-KR" altLang="en-US" dirty="0"/>
              <a:t>신용정보 </a:t>
            </a:r>
            <a:r>
              <a:rPr lang="ko-KR" altLang="en-US" dirty="0" err="1"/>
              <a:t>수집뿐</a:t>
            </a:r>
            <a:r>
              <a:rPr lang="ko-KR" altLang="en-US" dirty="0"/>
              <a:t> 아니라</a:t>
            </a:r>
            <a:r>
              <a:rPr lang="en-US" altLang="ko-KR" dirty="0"/>
              <a:t>, </a:t>
            </a:r>
            <a:r>
              <a:rPr lang="ko-KR" altLang="en-US" dirty="0"/>
              <a:t>신용평가까지 담당</a:t>
            </a:r>
            <a:endParaRPr lang="en-US" altLang="ko-KR" dirty="0"/>
          </a:p>
          <a:p>
            <a:pPr lvl="2"/>
            <a:r>
              <a:rPr lang="ko-KR" altLang="en-US" dirty="0"/>
              <a:t>신용정보를 기초로 개인의 신용등급을 평가하며</a:t>
            </a:r>
            <a:r>
              <a:rPr lang="en-US" altLang="ko-KR" dirty="0"/>
              <a:t>, </a:t>
            </a:r>
            <a:r>
              <a:rPr lang="ko-KR" altLang="en-US" dirty="0"/>
              <a:t>개인 대출심사 등 신용평가 결과를 필요로 하는 금융회사 등의 기관에 제공</a:t>
            </a:r>
            <a:endParaRPr lang="en-US" altLang="ko-KR" dirty="0"/>
          </a:p>
          <a:p>
            <a:pPr lvl="2"/>
            <a:r>
              <a:rPr lang="en-US" altLang="ko-KR" dirty="0"/>
              <a:t>KCB, NICE</a:t>
            </a:r>
            <a:r>
              <a:rPr lang="ko-KR" altLang="en-US" dirty="0" err="1"/>
              <a:t>평가정보</a:t>
            </a:r>
            <a:endParaRPr lang="en-US" altLang="ko-KR" dirty="0"/>
          </a:p>
          <a:p>
            <a:pPr lvl="1"/>
            <a:r>
              <a:rPr lang="ko-KR" altLang="en-US" dirty="0"/>
              <a:t>신용정보제공 동의 및 철회</a:t>
            </a:r>
            <a:endParaRPr lang="en-US" altLang="ko-KR" dirty="0"/>
          </a:p>
          <a:p>
            <a:pPr lvl="2"/>
            <a:r>
              <a:rPr lang="ko-KR" altLang="en-US" dirty="0"/>
              <a:t>각 금융회사 또는 백화점 등이 개인의 신용정보를 </a:t>
            </a:r>
            <a:r>
              <a:rPr lang="en-US" altLang="ko-KR" dirty="0"/>
              <a:t>CB</a:t>
            </a:r>
            <a:r>
              <a:rPr lang="ko-KR" altLang="en-US" dirty="0"/>
              <a:t>사에게 제공하려면 미리 신용정보 주체인 고객의 동의를 반드시 받도록 되어 있음</a:t>
            </a:r>
          </a:p>
        </p:txBody>
      </p:sp>
    </p:spTree>
    <p:extLst>
      <p:ext uri="{BB962C8B-B14F-4D97-AF65-F5344CB8AC3E}">
        <p14:creationId xmlns:p14="http://schemas.microsoft.com/office/powerpoint/2010/main" val="405624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신용정보와 신용등급의 결정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신용평가</a:t>
            </a:r>
            <a:endParaRPr lang="en-US" altLang="ko-KR" dirty="0"/>
          </a:p>
          <a:p>
            <a:pPr lvl="1"/>
            <a:r>
              <a:rPr lang="ko-KR" altLang="en-US" dirty="0"/>
              <a:t>개인신용등급은 </a:t>
            </a:r>
            <a:r>
              <a:rPr lang="en-US" altLang="ko-KR" dirty="0"/>
              <a:t>CB</a:t>
            </a:r>
            <a:r>
              <a:rPr lang="ko-KR" altLang="en-US" dirty="0"/>
              <a:t>사가 개인이 향후 </a:t>
            </a:r>
            <a:r>
              <a:rPr lang="en-US" altLang="ko-KR" dirty="0"/>
              <a:t>1</a:t>
            </a:r>
            <a:r>
              <a:rPr lang="ko-KR" altLang="en-US" dirty="0"/>
              <a:t>년 이내에 </a:t>
            </a:r>
            <a:r>
              <a:rPr lang="en-US" altLang="ko-KR" dirty="0"/>
              <a:t>90</a:t>
            </a:r>
            <a:r>
              <a:rPr lang="ko-KR" altLang="en-US" dirty="0"/>
              <a:t>일 이상 연체 등이 발생할 가능성을 수치화한 지표</a:t>
            </a:r>
            <a:endParaRPr lang="en-US" altLang="ko-KR" dirty="0"/>
          </a:p>
          <a:p>
            <a:pPr lvl="1"/>
            <a:r>
              <a:rPr lang="en-US" altLang="ko-KR" dirty="0"/>
              <a:t>CB</a:t>
            </a:r>
            <a:r>
              <a:rPr lang="ko-KR" altLang="en-US" dirty="0"/>
              <a:t>사마다 비중의 차이는 있지만 과거 부채상환기록</a:t>
            </a:r>
            <a:r>
              <a:rPr lang="en-US" altLang="ko-KR" dirty="0"/>
              <a:t>(</a:t>
            </a:r>
            <a:r>
              <a:rPr lang="ko-KR" altLang="en-US" dirty="0"/>
              <a:t>연 </a:t>
            </a:r>
            <a:r>
              <a:rPr lang="ko-KR" altLang="en-US" dirty="0" err="1"/>
              <a:t>체기록</a:t>
            </a:r>
            <a:r>
              <a:rPr lang="ko-KR" altLang="en-US" dirty="0"/>
              <a:t> 포함</a:t>
            </a:r>
            <a:r>
              <a:rPr lang="en-US" altLang="ko-KR" dirty="0"/>
              <a:t>), </a:t>
            </a:r>
            <a:r>
              <a:rPr lang="ko-KR" altLang="en-US" dirty="0"/>
              <a:t>현재 부채수준</a:t>
            </a:r>
            <a:r>
              <a:rPr lang="en-US" altLang="ko-KR" dirty="0"/>
              <a:t>, </a:t>
            </a:r>
            <a:r>
              <a:rPr lang="ko-KR" altLang="en-US" dirty="0"/>
              <a:t>신용거래기간 및 신용거래기록 등을 평가요소로 하여 결정</a:t>
            </a:r>
            <a:r>
              <a:rPr lang="en-US" altLang="ko-KR" dirty="0"/>
              <a:t>	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C62121-662C-4657-8416-C2E4E6444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881" y="4001294"/>
            <a:ext cx="6525842" cy="255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55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신용관리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금융회사는 자체 분석한 소비자의 신용등급과 </a:t>
            </a:r>
            <a:r>
              <a:rPr lang="en-US" altLang="ko-KR" dirty="0"/>
              <a:t>CB</a:t>
            </a:r>
            <a:r>
              <a:rPr lang="ko-KR" altLang="en-US" dirty="0"/>
              <a:t>로부터 제공받은 신용등급 등 을 기초로 대출여부</a:t>
            </a:r>
            <a:r>
              <a:rPr lang="en-US" altLang="ko-KR" dirty="0"/>
              <a:t>, </a:t>
            </a:r>
            <a:r>
              <a:rPr lang="ko-KR" altLang="en-US" dirty="0"/>
              <a:t>대출금액</a:t>
            </a:r>
            <a:r>
              <a:rPr lang="en-US" altLang="ko-KR" dirty="0"/>
              <a:t>, </a:t>
            </a:r>
            <a:r>
              <a:rPr lang="ko-KR" altLang="en-US" dirty="0"/>
              <a:t>대출금리</a:t>
            </a:r>
            <a:r>
              <a:rPr lang="en-US" altLang="ko-KR" dirty="0"/>
              <a:t>, </a:t>
            </a:r>
            <a:r>
              <a:rPr lang="ko-KR" altLang="en-US" dirty="0"/>
              <a:t>대출기간 등의 대출조건을 결정</a:t>
            </a:r>
            <a:endParaRPr lang="en-US" altLang="ko-KR" dirty="0"/>
          </a:p>
          <a:p>
            <a:r>
              <a:rPr lang="ko-KR" altLang="en-US" dirty="0"/>
              <a:t>신용관리 방법</a:t>
            </a:r>
            <a:endParaRPr lang="en-US" altLang="ko-KR" dirty="0"/>
          </a:p>
          <a:p>
            <a:pPr lvl="1"/>
            <a:r>
              <a:rPr lang="ko-KR" altLang="en-US" dirty="0"/>
              <a:t>신용을 좋게 만든다는 것은 좋은 신용기록을 쌓는다는 의미</a:t>
            </a:r>
            <a:endParaRPr lang="en-US" altLang="ko-KR" dirty="0"/>
          </a:p>
          <a:p>
            <a:pPr lvl="1"/>
            <a:r>
              <a:rPr lang="ko-KR" altLang="en-US" dirty="0"/>
              <a:t>꾸준한 신용관리가 중요</a:t>
            </a:r>
            <a:endParaRPr lang="en-US" altLang="ko-KR" dirty="0"/>
          </a:p>
          <a:p>
            <a:pPr lvl="1"/>
            <a:r>
              <a:rPr lang="ko-KR" altLang="en-US" dirty="0"/>
              <a:t>연체하지 않도록 조심</a:t>
            </a:r>
            <a:endParaRPr lang="en-US" altLang="ko-KR" dirty="0"/>
          </a:p>
          <a:p>
            <a:pPr lvl="1"/>
            <a:r>
              <a:rPr lang="ko-KR" altLang="en-US" dirty="0"/>
              <a:t>신용관리를 위한 팁</a:t>
            </a:r>
            <a:r>
              <a:rPr lang="en-US" altLang="ko-KR" dirty="0"/>
              <a:t>(</a:t>
            </a:r>
            <a:r>
              <a:rPr lang="ko-KR" altLang="en-US" dirty="0"/>
              <a:t>금융감독원이 제시한 ‘개인신용등급관리 </a:t>
            </a:r>
            <a:r>
              <a:rPr lang="en-US" altLang="ko-KR" dirty="0"/>
              <a:t>10</a:t>
            </a:r>
            <a:r>
              <a:rPr lang="ko-KR" altLang="en-US" dirty="0"/>
              <a:t>계명</a:t>
            </a:r>
            <a:r>
              <a:rPr lang="en-US" altLang="ko-KR" dirty="0"/>
              <a:t>’)</a:t>
            </a:r>
          </a:p>
          <a:p>
            <a:pPr lvl="2"/>
            <a:r>
              <a:rPr lang="ko-KR" altLang="en-US" dirty="0"/>
              <a:t>인터넷</a:t>
            </a:r>
            <a:r>
              <a:rPr lang="en-US" altLang="ko-KR" dirty="0"/>
              <a:t>, </a:t>
            </a:r>
            <a:r>
              <a:rPr lang="ko-KR" altLang="en-US" dirty="0"/>
              <a:t>전화 등을 통한 대출은 신중하게 결정하기</a:t>
            </a:r>
            <a:endParaRPr lang="en-US" altLang="ko-KR" dirty="0"/>
          </a:p>
          <a:p>
            <a:pPr lvl="2"/>
            <a:r>
              <a:rPr lang="ko-KR" altLang="en-US" dirty="0"/>
              <a:t>건전한 신용거래 이력을 꾸준히 </a:t>
            </a:r>
            <a:r>
              <a:rPr lang="ko-KR" altLang="en-US" dirty="0" err="1"/>
              <a:t>쌓아가기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ko-KR" altLang="en-US" dirty="0"/>
              <a:t>갚을 능력을 고려해 적정한 채무 규모 설정하기 </a:t>
            </a:r>
            <a:endParaRPr lang="en-US" altLang="ko-KR" dirty="0"/>
          </a:p>
          <a:p>
            <a:pPr lvl="2"/>
            <a:r>
              <a:rPr lang="ko-KR" altLang="en-US" dirty="0"/>
              <a:t>타인을 위한 보증은 가급적 피하기 </a:t>
            </a:r>
            <a:endParaRPr lang="en-US" altLang="ko-KR" dirty="0"/>
          </a:p>
          <a:p>
            <a:pPr lvl="2"/>
            <a:r>
              <a:rPr lang="ko-KR" altLang="en-US" dirty="0"/>
              <a:t>주기적인 결제대금은 자동이체를 이용하기 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8240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신용관리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연체 시 대처방법</a:t>
            </a:r>
            <a:endParaRPr lang="en-US" altLang="ko-KR" dirty="0"/>
          </a:p>
          <a:p>
            <a:pPr lvl="1"/>
            <a:r>
              <a:rPr lang="ko-KR" altLang="en-US" dirty="0"/>
              <a:t>채무불이행 즉 연체는 신용등급 하락에 결정적</a:t>
            </a:r>
            <a:endParaRPr lang="en-US" altLang="ko-KR" dirty="0"/>
          </a:p>
          <a:p>
            <a:pPr lvl="1"/>
            <a:r>
              <a:rPr lang="ko-KR" altLang="en-US" dirty="0"/>
              <a:t>연체를 스스로 해결하기 어려운 경우 도움을 받을 수 있는 시스템</a:t>
            </a:r>
            <a:endParaRPr lang="en-US" altLang="ko-KR" dirty="0"/>
          </a:p>
          <a:p>
            <a:pPr lvl="2"/>
            <a:r>
              <a:rPr lang="ko-KR" altLang="en-US" dirty="0"/>
              <a:t>한국장학재단 신용회복서비스</a:t>
            </a:r>
            <a:endParaRPr lang="en-US" altLang="ko-KR" dirty="0"/>
          </a:p>
          <a:p>
            <a:pPr lvl="3"/>
            <a:r>
              <a:rPr lang="ko-KR" altLang="en-US" dirty="0"/>
              <a:t>분할상환제도</a:t>
            </a:r>
            <a:endParaRPr lang="en-US" altLang="ko-KR" dirty="0"/>
          </a:p>
          <a:p>
            <a:pPr lvl="3"/>
            <a:r>
              <a:rPr lang="ko-KR" altLang="en-US" dirty="0" err="1"/>
              <a:t>신용유의정보등록자</a:t>
            </a:r>
            <a:r>
              <a:rPr lang="ko-KR" altLang="en-US" dirty="0"/>
              <a:t> 회복제도 </a:t>
            </a:r>
            <a:endParaRPr lang="en-US" altLang="ko-KR" dirty="0"/>
          </a:p>
          <a:p>
            <a:pPr lvl="3"/>
            <a:r>
              <a:rPr lang="ko-KR" altLang="en-US" dirty="0"/>
              <a:t>취업연계 신용회복지원제도 </a:t>
            </a:r>
            <a:endParaRPr lang="en-US" altLang="ko-KR" dirty="0"/>
          </a:p>
          <a:p>
            <a:pPr lvl="2"/>
            <a:r>
              <a:rPr lang="ko-KR" altLang="en-US" dirty="0"/>
              <a:t>신용회복위원회</a:t>
            </a:r>
            <a:endParaRPr lang="en-US" altLang="ko-KR" dirty="0"/>
          </a:p>
          <a:p>
            <a:pPr lvl="3"/>
            <a:r>
              <a:rPr lang="ko-KR" altLang="en-US" dirty="0"/>
              <a:t>대학생</a:t>
            </a:r>
            <a:r>
              <a:rPr lang="en-US" altLang="ko-KR" dirty="0"/>
              <a:t>·</a:t>
            </a:r>
            <a:r>
              <a:rPr lang="ko-KR" altLang="en-US" dirty="0"/>
              <a:t>미취업청년지원</a:t>
            </a:r>
            <a:endParaRPr lang="en-US" altLang="ko-KR" dirty="0"/>
          </a:p>
          <a:p>
            <a:pPr lvl="2"/>
            <a:r>
              <a:rPr lang="ko-KR" altLang="en-US" dirty="0"/>
              <a:t>법원의 개인회생 및 개인파산면책제도</a:t>
            </a:r>
            <a:endParaRPr lang="en-US" altLang="ko-KR" dirty="0"/>
          </a:p>
          <a:p>
            <a:pPr lvl="3"/>
            <a:r>
              <a:rPr lang="ko-KR" altLang="en-US" dirty="0"/>
              <a:t>사채가 많은 경우와 같이 신용 회복위원회서비스를 받기 어려운 개 인이 이용하기 적합한 신용회복지원 제도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1320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신용카드 활용법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신용카드의 유형</a:t>
            </a:r>
            <a:endParaRPr lang="en-US" altLang="ko-KR" dirty="0"/>
          </a:p>
          <a:p>
            <a:pPr lvl="1"/>
            <a:r>
              <a:rPr lang="ko-KR" altLang="en-US" dirty="0"/>
              <a:t>신용카드 </a:t>
            </a:r>
            <a:r>
              <a:rPr lang="en-US" altLang="ko-KR" dirty="0"/>
              <a:t>vs. </a:t>
            </a:r>
            <a:r>
              <a:rPr lang="ko-KR" altLang="en-US" dirty="0"/>
              <a:t>체크카드</a:t>
            </a:r>
            <a:endParaRPr lang="en-US" altLang="ko-KR" dirty="0"/>
          </a:p>
          <a:p>
            <a:pPr lvl="2"/>
            <a:r>
              <a:rPr lang="ko-KR" altLang="en-US" dirty="0"/>
              <a:t>신용카드</a:t>
            </a:r>
            <a:r>
              <a:rPr lang="en-US" altLang="ko-KR" dirty="0"/>
              <a:t>: </a:t>
            </a:r>
            <a:r>
              <a:rPr lang="ko-KR" altLang="en-US" dirty="0"/>
              <a:t>통장에 잔고가 없어도 물품 구매 가능</a:t>
            </a:r>
            <a:endParaRPr lang="en-US" altLang="ko-KR" dirty="0"/>
          </a:p>
          <a:p>
            <a:pPr lvl="2"/>
            <a:r>
              <a:rPr lang="ko-KR" altLang="en-US" dirty="0"/>
              <a:t>체크카드</a:t>
            </a:r>
            <a:r>
              <a:rPr lang="en-US" altLang="ko-KR" dirty="0"/>
              <a:t>: </a:t>
            </a:r>
            <a:r>
              <a:rPr lang="ko-KR" altLang="en-US" dirty="0"/>
              <a:t>통장에 남은 잔고 내에서만 물품구매가 가능하며</a:t>
            </a:r>
            <a:r>
              <a:rPr lang="en-US" altLang="ko-KR" dirty="0"/>
              <a:t>, </a:t>
            </a:r>
            <a:r>
              <a:rPr lang="ko-KR" altLang="en-US" dirty="0"/>
              <a:t>물품 구매를 위해 체크 카드로 대금을 결제하는 순간 통장에서 결제금액이 빠져나감</a:t>
            </a:r>
            <a:endParaRPr lang="en-US" altLang="ko-KR" dirty="0"/>
          </a:p>
          <a:p>
            <a:pPr lvl="1"/>
            <a:r>
              <a:rPr lang="ko-KR" altLang="en-US" dirty="0"/>
              <a:t>국내전용카드 </a:t>
            </a:r>
            <a:r>
              <a:rPr lang="en-US" altLang="ko-KR" dirty="0"/>
              <a:t>vs. </a:t>
            </a:r>
            <a:r>
              <a:rPr lang="ko-KR" altLang="en-US" dirty="0"/>
              <a:t>국제카드</a:t>
            </a:r>
            <a:endParaRPr lang="en-US" altLang="ko-KR" dirty="0"/>
          </a:p>
          <a:p>
            <a:r>
              <a:rPr lang="ko-KR" altLang="en-US" dirty="0"/>
              <a:t>신용카드 </a:t>
            </a:r>
            <a:r>
              <a:rPr lang="ko-KR" altLang="en-US" dirty="0" err="1"/>
              <a:t>할부거래</a:t>
            </a:r>
            <a:endParaRPr lang="en-US" altLang="ko-KR" dirty="0"/>
          </a:p>
          <a:p>
            <a:pPr lvl="1"/>
            <a:r>
              <a:rPr lang="ko-KR" altLang="en-US" dirty="0"/>
              <a:t>할부거래의 특성</a:t>
            </a:r>
            <a:endParaRPr lang="en-US" altLang="ko-KR" dirty="0"/>
          </a:p>
          <a:p>
            <a:pPr lvl="2"/>
            <a:r>
              <a:rPr lang="ko-KR" altLang="en-US" dirty="0"/>
              <a:t>자금여력을 넘어서는 고가의 상품 구매 가능</a:t>
            </a:r>
            <a:endParaRPr lang="en-US" altLang="ko-KR" dirty="0"/>
          </a:p>
          <a:p>
            <a:pPr lvl="2"/>
            <a:r>
              <a:rPr lang="ko-KR" altLang="en-US" dirty="0"/>
              <a:t>할부수수료</a:t>
            </a:r>
            <a:endParaRPr lang="en-US" altLang="ko-KR" dirty="0"/>
          </a:p>
          <a:p>
            <a:pPr lvl="1"/>
            <a:r>
              <a:rPr lang="ko-KR" altLang="en-US" dirty="0" err="1"/>
              <a:t>청약철회권</a:t>
            </a:r>
            <a:r>
              <a:rPr lang="en-US" altLang="ko-KR" dirty="0"/>
              <a:t>, </a:t>
            </a:r>
            <a:r>
              <a:rPr lang="ko-KR" altLang="en-US" dirty="0"/>
              <a:t>항변권</a:t>
            </a:r>
            <a:r>
              <a:rPr lang="en-US" altLang="ko-KR" dirty="0"/>
              <a:t>, </a:t>
            </a:r>
            <a:r>
              <a:rPr lang="ko-KR" altLang="en-US" dirty="0"/>
              <a:t>기한전지급권</a:t>
            </a:r>
            <a:endParaRPr lang="en-US" altLang="ko-KR" dirty="0"/>
          </a:p>
          <a:p>
            <a:pPr lvl="2"/>
            <a:r>
              <a:rPr lang="ko-KR" altLang="en-US" dirty="0"/>
              <a:t>할부를 이용한 충동구매로부터 소비자를 보호하기 위해 청 약철회권</a:t>
            </a:r>
            <a:r>
              <a:rPr lang="en-US" altLang="ko-KR" dirty="0"/>
              <a:t>, </a:t>
            </a:r>
            <a:r>
              <a:rPr lang="ko-KR" altLang="en-US" dirty="0"/>
              <a:t>항변권</a:t>
            </a:r>
            <a:r>
              <a:rPr lang="en-US" altLang="ko-KR" dirty="0"/>
              <a:t>, </a:t>
            </a:r>
            <a:r>
              <a:rPr lang="ko-KR" altLang="en-US" dirty="0" err="1"/>
              <a:t>기한전지급권을</a:t>
            </a:r>
            <a:r>
              <a:rPr lang="ko-KR" altLang="en-US" dirty="0"/>
              <a:t> 명시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7932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544</Words>
  <Application>Microsoft Office PowerPoint</Application>
  <PresentationFormat>와이드스크린</PresentationFormat>
  <Paragraphs>88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대학생활과 금융</vt:lpstr>
      <vt:lpstr>학습 개요 및 목표 </vt:lpstr>
      <vt:lpstr>신용의 의미와 중요성</vt:lpstr>
      <vt:lpstr>신용정보와 신용등급의 결정</vt:lpstr>
      <vt:lpstr>신용정보와 신용등급의 결정</vt:lpstr>
      <vt:lpstr>신용정보와 신용등급의 결정</vt:lpstr>
      <vt:lpstr>신용관리</vt:lpstr>
      <vt:lpstr>신용관리</vt:lpstr>
      <vt:lpstr>신용카드 활용법</vt:lpstr>
      <vt:lpstr>신용카드 활용법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대학생활과 금융</dc:title>
  <dc:creator>Seo Moonseog</dc:creator>
  <cp:lastModifiedBy>Seo Moonseog</cp:lastModifiedBy>
  <cp:revision>19</cp:revision>
  <dcterms:created xsi:type="dcterms:W3CDTF">2021-02-17T03:04:03Z</dcterms:created>
  <dcterms:modified xsi:type="dcterms:W3CDTF">2021-02-18T11:43:48Z</dcterms:modified>
</cp:coreProperties>
</file>