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5" r:id="rId9"/>
    <p:sldId id="264" r:id="rId10"/>
    <p:sldId id="266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22753-FB09-445E-8B86-DA2B32B998EA}" v="43" dt="2021-02-19T05:55:28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 Moonseog" userId="2ebd63dc5eff4e6c" providerId="LiveId" clId="{0FC22753-FB09-445E-8B86-DA2B32B998EA}"/>
    <pc:docChg chg="custSel addSld modSld">
      <pc:chgData name="Seo Moonseog" userId="2ebd63dc5eff4e6c" providerId="LiveId" clId="{0FC22753-FB09-445E-8B86-DA2B32B998EA}" dt="2021-02-19T05:56:31.317" v="284" actId="20577"/>
      <pc:docMkLst>
        <pc:docMk/>
      </pc:docMkLst>
      <pc:sldChg chg="modSp mod">
        <pc:chgData name="Seo Moonseog" userId="2ebd63dc5eff4e6c" providerId="LiveId" clId="{0FC22753-FB09-445E-8B86-DA2B32B998EA}" dt="2021-02-19T05:35:34.228" v="0" actId="1076"/>
        <pc:sldMkLst>
          <pc:docMk/>
          <pc:sldMk cId="3351667458" sldId="257"/>
        </pc:sldMkLst>
        <pc:picChg chg="mod">
          <ac:chgData name="Seo Moonseog" userId="2ebd63dc5eff4e6c" providerId="LiveId" clId="{0FC22753-FB09-445E-8B86-DA2B32B998EA}" dt="2021-02-19T05:35:34.228" v="0" actId="1076"/>
          <ac:picMkLst>
            <pc:docMk/>
            <pc:sldMk cId="3351667458" sldId="257"/>
            <ac:picMk id="10" creationId="{00000000-0000-0000-0000-000000000000}"/>
          </ac:picMkLst>
        </pc:picChg>
      </pc:sldChg>
      <pc:sldChg chg="modSp mod">
        <pc:chgData name="Seo Moonseog" userId="2ebd63dc5eff4e6c" providerId="LiveId" clId="{0FC22753-FB09-445E-8B86-DA2B32B998EA}" dt="2021-02-19T05:38:18.291" v="61" actId="1076"/>
        <pc:sldMkLst>
          <pc:docMk/>
          <pc:sldMk cId="1185937274" sldId="258"/>
        </pc:sldMkLst>
        <pc:spChg chg="mod">
          <ac:chgData name="Seo Moonseog" userId="2ebd63dc5eff4e6c" providerId="LiveId" clId="{0FC22753-FB09-445E-8B86-DA2B32B998EA}" dt="2021-02-19T05:37:57.328" v="55" actId="27636"/>
          <ac:spMkLst>
            <pc:docMk/>
            <pc:sldMk cId="1185937274" sldId="258"/>
            <ac:spMk id="3" creationId="{53F9D0EB-00B7-469D-A21A-B22550F7B58E}"/>
          </ac:spMkLst>
        </pc:spChg>
        <pc:picChg chg="mod">
          <ac:chgData name="Seo Moonseog" userId="2ebd63dc5eff4e6c" providerId="LiveId" clId="{0FC22753-FB09-445E-8B86-DA2B32B998EA}" dt="2021-02-19T05:38:18.291" v="61" actId="1076"/>
          <ac:picMkLst>
            <pc:docMk/>
            <pc:sldMk cId="1185937274" sldId="258"/>
            <ac:picMk id="4" creationId="{00000000-0000-0000-0000-000000000000}"/>
          </ac:picMkLst>
        </pc:picChg>
      </pc:sldChg>
      <pc:sldChg chg="modSp mod">
        <pc:chgData name="Seo Moonseog" userId="2ebd63dc5eff4e6c" providerId="LiveId" clId="{0FC22753-FB09-445E-8B86-DA2B32B998EA}" dt="2021-02-19T05:42:50.836" v="125"/>
        <pc:sldMkLst>
          <pc:docMk/>
          <pc:sldMk cId="812423535" sldId="259"/>
        </pc:sldMkLst>
        <pc:spChg chg="mod">
          <ac:chgData name="Seo Moonseog" userId="2ebd63dc5eff4e6c" providerId="LiveId" clId="{0FC22753-FB09-445E-8B86-DA2B32B998EA}" dt="2021-02-19T05:42:50.836" v="125"/>
          <ac:spMkLst>
            <pc:docMk/>
            <pc:sldMk cId="812423535" sldId="259"/>
            <ac:spMk id="3" creationId="{53F9D0EB-00B7-469D-A21A-B22550F7B58E}"/>
          </ac:spMkLst>
        </pc:spChg>
      </pc:sldChg>
      <pc:sldChg chg="addSp modSp mod">
        <pc:chgData name="Seo Moonseog" userId="2ebd63dc5eff4e6c" providerId="LiveId" clId="{0FC22753-FB09-445E-8B86-DA2B32B998EA}" dt="2021-02-19T05:45:29.357" v="142" actId="14100"/>
        <pc:sldMkLst>
          <pc:docMk/>
          <pc:sldMk cId="1545468024" sldId="260"/>
        </pc:sldMkLst>
        <pc:spChg chg="mod">
          <ac:chgData name="Seo Moonseog" userId="2ebd63dc5eff4e6c" providerId="LiveId" clId="{0FC22753-FB09-445E-8B86-DA2B32B998EA}" dt="2021-02-19T05:44:53.719" v="136" actId="27636"/>
          <ac:spMkLst>
            <pc:docMk/>
            <pc:sldMk cId="1545468024" sldId="260"/>
            <ac:spMk id="3" creationId="{53F9D0EB-00B7-469D-A21A-B22550F7B58E}"/>
          </ac:spMkLst>
        </pc:spChg>
        <pc:picChg chg="add mod">
          <ac:chgData name="Seo Moonseog" userId="2ebd63dc5eff4e6c" providerId="LiveId" clId="{0FC22753-FB09-445E-8B86-DA2B32B998EA}" dt="2021-02-19T05:45:20.527" v="140" actId="1076"/>
          <ac:picMkLst>
            <pc:docMk/>
            <pc:sldMk cId="1545468024" sldId="260"/>
            <ac:picMk id="4" creationId="{EFFC2054-A170-449A-BEE3-5BFAC686834F}"/>
          </ac:picMkLst>
        </pc:picChg>
        <pc:picChg chg="add mod">
          <ac:chgData name="Seo Moonseog" userId="2ebd63dc5eff4e6c" providerId="LiveId" clId="{0FC22753-FB09-445E-8B86-DA2B32B998EA}" dt="2021-02-19T05:45:29.357" v="142" actId="14100"/>
          <ac:picMkLst>
            <pc:docMk/>
            <pc:sldMk cId="1545468024" sldId="260"/>
            <ac:picMk id="5" creationId="{F6FE2CF8-3C89-4BBA-B3B7-46ED4C64E4B5}"/>
          </ac:picMkLst>
        </pc:picChg>
      </pc:sldChg>
      <pc:sldChg chg="modSp mod">
        <pc:chgData name="Seo Moonseog" userId="2ebd63dc5eff4e6c" providerId="LiveId" clId="{0FC22753-FB09-445E-8B86-DA2B32B998EA}" dt="2021-02-19T05:48:54.585" v="241" actId="27636"/>
        <pc:sldMkLst>
          <pc:docMk/>
          <pc:sldMk cId="4272067683" sldId="261"/>
        </pc:sldMkLst>
        <pc:spChg chg="mod">
          <ac:chgData name="Seo Moonseog" userId="2ebd63dc5eff4e6c" providerId="LiveId" clId="{0FC22753-FB09-445E-8B86-DA2B32B998EA}" dt="2021-02-19T05:48:54.585" v="241" actId="27636"/>
          <ac:spMkLst>
            <pc:docMk/>
            <pc:sldMk cId="4272067683" sldId="261"/>
            <ac:spMk id="3" creationId="{53F9D0EB-00B7-469D-A21A-B22550F7B58E}"/>
          </ac:spMkLst>
        </pc:spChg>
      </pc:sldChg>
      <pc:sldChg chg="modSp mod">
        <pc:chgData name="Seo Moonseog" userId="2ebd63dc5eff4e6c" providerId="LiveId" clId="{0FC22753-FB09-445E-8B86-DA2B32B998EA}" dt="2021-02-19T05:56:31.317" v="284" actId="20577"/>
        <pc:sldMkLst>
          <pc:docMk/>
          <pc:sldMk cId="2469833422" sldId="262"/>
        </pc:sldMkLst>
        <pc:spChg chg="mod">
          <ac:chgData name="Seo Moonseog" userId="2ebd63dc5eff4e6c" providerId="LiveId" clId="{0FC22753-FB09-445E-8B86-DA2B32B998EA}" dt="2021-02-19T05:56:31.317" v="284" actId="20577"/>
          <ac:spMkLst>
            <pc:docMk/>
            <pc:sldMk cId="2469833422" sldId="262"/>
            <ac:spMk id="3" creationId="{53F9D0EB-00B7-469D-A21A-B22550F7B58E}"/>
          </ac:spMkLst>
        </pc:spChg>
      </pc:sldChg>
      <pc:sldChg chg="addSp delSp modSp add mod">
        <pc:chgData name="Seo Moonseog" userId="2ebd63dc5eff4e6c" providerId="LiveId" clId="{0FC22753-FB09-445E-8B86-DA2B32B998EA}" dt="2021-02-19T05:40:07.796" v="76" actId="14100"/>
        <pc:sldMkLst>
          <pc:docMk/>
          <pc:sldMk cId="2566679799" sldId="263"/>
        </pc:sldMkLst>
        <pc:spChg chg="mod">
          <ac:chgData name="Seo Moonseog" userId="2ebd63dc5eff4e6c" providerId="LiveId" clId="{0FC22753-FB09-445E-8B86-DA2B32B998EA}" dt="2021-02-19T05:39:24.661" v="72" actId="20577"/>
          <ac:spMkLst>
            <pc:docMk/>
            <pc:sldMk cId="2566679799" sldId="263"/>
            <ac:spMk id="3" creationId="{53F9D0EB-00B7-469D-A21A-B22550F7B58E}"/>
          </ac:spMkLst>
        </pc:spChg>
        <pc:picChg chg="del">
          <ac:chgData name="Seo Moonseog" userId="2ebd63dc5eff4e6c" providerId="LiveId" clId="{0FC22753-FB09-445E-8B86-DA2B32B998EA}" dt="2021-02-19T05:38:21.010" v="62" actId="478"/>
          <ac:picMkLst>
            <pc:docMk/>
            <pc:sldMk cId="2566679799" sldId="263"/>
            <ac:picMk id="4" creationId="{00000000-0000-0000-0000-000000000000}"/>
          </ac:picMkLst>
        </pc:picChg>
        <pc:picChg chg="add mod">
          <ac:chgData name="Seo Moonseog" userId="2ebd63dc5eff4e6c" providerId="LiveId" clId="{0FC22753-FB09-445E-8B86-DA2B32B998EA}" dt="2021-02-19T05:40:07.796" v="76" actId="14100"/>
          <ac:picMkLst>
            <pc:docMk/>
            <pc:sldMk cId="2566679799" sldId="263"/>
            <ac:picMk id="5" creationId="{810A9493-78FF-4534-8A36-FA4495FDFA06}"/>
          </ac:picMkLst>
        </pc:picChg>
      </pc:sldChg>
      <pc:sldChg chg="modSp add mod">
        <pc:chgData name="Seo Moonseog" userId="2ebd63dc5eff4e6c" providerId="LiveId" clId="{0FC22753-FB09-445E-8B86-DA2B32B998EA}" dt="2021-02-19T05:54:01.197" v="269" actId="27636"/>
        <pc:sldMkLst>
          <pc:docMk/>
          <pc:sldMk cId="3979205505" sldId="264"/>
        </pc:sldMkLst>
        <pc:spChg chg="mod">
          <ac:chgData name="Seo Moonseog" userId="2ebd63dc5eff4e6c" providerId="LiveId" clId="{0FC22753-FB09-445E-8B86-DA2B32B998EA}" dt="2021-02-19T05:54:01.197" v="269" actId="27636"/>
          <ac:spMkLst>
            <pc:docMk/>
            <pc:sldMk cId="3979205505" sldId="264"/>
            <ac:spMk id="3" creationId="{53F9D0EB-00B7-469D-A21A-B22550F7B58E}"/>
          </ac:spMkLst>
        </pc:spChg>
      </pc:sldChg>
      <pc:sldChg chg="addSp modSp add mod">
        <pc:chgData name="Seo Moonseog" userId="2ebd63dc5eff4e6c" providerId="LiveId" clId="{0FC22753-FB09-445E-8B86-DA2B32B998EA}" dt="2021-02-19T05:50:09.916" v="250" actId="14100"/>
        <pc:sldMkLst>
          <pc:docMk/>
          <pc:sldMk cId="2447216188" sldId="265"/>
        </pc:sldMkLst>
        <pc:spChg chg="mod">
          <ac:chgData name="Seo Moonseog" userId="2ebd63dc5eff4e6c" providerId="LiveId" clId="{0FC22753-FB09-445E-8B86-DA2B32B998EA}" dt="2021-02-19T05:49:44.525" v="245"/>
          <ac:spMkLst>
            <pc:docMk/>
            <pc:sldMk cId="2447216188" sldId="265"/>
            <ac:spMk id="3" creationId="{53F9D0EB-00B7-469D-A21A-B22550F7B58E}"/>
          </ac:spMkLst>
        </pc:spChg>
        <pc:picChg chg="add mod">
          <ac:chgData name="Seo Moonseog" userId="2ebd63dc5eff4e6c" providerId="LiveId" clId="{0FC22753-FB09-445E-8B86-DA2B32B998EA}" dt="2021-02-19T05:50:09.916" v="250" actId="14100"/>
          <ac:picMkLst>
            <pc:docMk/>
            <pc:sldMk cId="2447216188" sldId="265"/>
            <ac:picMk id="4" creationId="{96202367-AC18-498F-BBD9-8A73D670C258}"/>
          </ac:picMkLst>
        </pc:picChg>
      </pc:sldChg>
      <pc:sldChg chg="addSp modSp add mod">
        <pc:chgData name="Seo Moonseog" userId="2ebd63dc5eff4e6c" providerId="LiveId" clId="{0FC22753-FB09-445E-8B86-DA2B32B998EA}" dt="2021-02-19T05:54:43.850" v="277" actId="1076"/>
        <pc:sldMkLst>
          <pc:docMk/>
          <pc:sldMk cId="479282703" sldId="266"/>
        </pc:sldMkLst>
        <pc:spChg chg="mod">
          <ac:chgData name="Seo Moonseog" userId="2ebd63dc5eff4e6c" providerId="LiveId" clId="{0FC22753-FB09-445E-8B86-DA2B32B998EA}" dt="2021-02-19T05:54:13.765" v="273" actId="6549"/>
          <ac:spMkLst>
            <pc:docMk/>
            <pc:sldMk cId="479282703" sldId="266"/>
            <ac:spMk id="3" creationId="{53F9D0EB-00B7-469D-A21A-B22550F7B58E}"/>
          </ac:spMkLst>
        </pc:spChg>
        <pc:picChg chg="add mod">
          <ac:chgData name="Seo Moonseog" userId="2ebd63dc5eff4e6c" providerId="LiveId" clId="{0FC22753-FB09-445E-8B86-DA2B32B998EA}" dt="2021-02-19T05:54:43.850" v="277" actId="1076"/>
          <ac:picMkLst>
            <pc:docMk/>
            <pc:sldMk cId="479282703" sldId="266"/>
            <ac:picMk id="4" creationId="{435FC5F2-797B-4035-AB4F-16AE4A140C58}"/>
          </ac:picMkLst>
        </pc:picChg>
      </pc:sldChg>
    </pc:docChg>
  </pc:docChgLst>
  <pc:docChgLst>
    <pc:chgData name="Seo Moonseog" userId="2ebd63dc5eff4e6c" providerId="LiveId" clId="{7E6E67BE-5DD0-4EBC-B0FA-2319ED636E31}"/>
    <pc:docChg chg="undo custSel addSld modSld">
      <pc:chgData name="Seo Moonseog" userId="2ebd63dc5eff4e6c" providerId="LiveId" clId="{7E6E67BE-5DD0-4EBC-B0FA-2319ED636E31}" dt="2021-02-17T04:43:41.334" v="718"/>
      <pc:docMkLst>
        <pc:docMk/>
      </pc:docMkLst>
      <pc:sldChg chg="modSp">
        <pc:chgData name="Seo Moonseog" userId="2ebd63dc5eff4e6c" providerId="LiveId" clId="{7E6E67BE-5DD0-4EBC-B0FA-2319ED636E31}" dt="2021-02-17T04:42:02.571" v="712"/>
        <pc:sldMkLst>
          <pc:docMk/>
          <pc:sldMk cId="2226692283" sldId="256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226692283" sldId="256"/>
            <ac:spMk id="2" creationId="{2B664A3C-10BD-4E1B-B712-CB9F0B413C58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2226692283" sldId="256"/>
            <ac:spMk id="3" creationId="{7F3600DA-F3BC-4F1A-B22F-3C4307F5B38A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351667458" sldId="257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351667458" sldId="257"/>
            <ac:spMk id="2" creationId="{0E8E5154-E504-4E27-874D-BD8D9844C49D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1185937274" sldId="258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1185937274" sldId="258"/>
            <ac:spMk id="2" creationId="{A0508CD4-304D-402D-8B5C-7524678F8930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1185937274" sldId="258"/>
            <ac:spMk id="3" creationId="{53F9D0EB-00B7-469D-A21A-B22550F7B58E}"/>
          </ac:spMkLst>
        </pc:spChg>
      </pc:sldChg>
      <pc:sldChg chg="modSp">
        <pc:chgData name="Seo Moonseog" userId="2ebd63dc5eff4e6c" providerId="LiveId" clId="{7E6E67BE-5DD0-4EBC-B0FA-2319ED636E31}" dt="2021-02-17T04:43:41.334" v="718"/>
        <pc:sldMkLst>
          <pc:docMk/>
          <pc:sldMk cId="4000708692" sldId="259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4000708692" sldId="259"/>
            <ac:spMk id="2" creationId="{43D3B5CD-17C7-4831-92F7-72E96DF3DFD5}"/>
          </ac:spMkLst>
        </pc:spChg>
        <pc:spChg chg="mod">
          <ac:chgData name="Seo Moonseog" userId="2ebd63dc5eff4e6c" providerId="LiveId" clId="{7E6E67BE-5DD0-4EBC-B0FA-2319ED636E31}" dt="2021-02-17T04:43:41.334" v="718"/>
          <ac:spMkLst>
            <pc:docMk/>
            <pc:sldMk cId="4000708692" sldId="259"/>
            <ac:spMk id="3" creationId="{38D5AB68-F10F-4A1A-B1CC-C4CE0F06583C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2198836454" sldId="260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198836454" sldId="260"/>
            <ac:spMk id="2" creationId="{C2728133-1232-4832-A3C4-564BCDFD0228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2198836454" sldId="260"/>
            <ac:spMk id="3" creationId="{55281004-4FD3-4535-981B-F9D06D7A8DC1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892272726" sldId="261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892272726" sldId="261"/>
            <ac:spMk id="2" creationId="{35EDC6C1-9841-426E-96AC-15FB01A9EA68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801863631" sldId="262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801863631" sldId="262"/>
            <ac:spMk id="2" creationId="{35EDC6C1-9841-426E-96AC-15FB01A9EA68}"/>
          </ac:spMkLst>
        </pc:spChg>
      </pc:sldChg>
      <pc:sldChg chg="modSp mod">
        <pc:chgData name="Seo Moonseog" userId="2ebd63dc5eff4e6c" providerId="LiveId" clId="{7E6E67BE-5DD0-4EBC-B0FA-2319ED636E31}" dt="2021-02-17T04:42:02.571" v="712"/>
        <pc:sldMkLst>
          <pc:docMk/>
          <pc:sldMk cId="3937403924" sldId="263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937403924" sldId="263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1:27.160" v="688" actId="20577"/>
          <ac:spMkLst>
            <pc:docMk/>
            <pc:sldMk cId="3937403924" sldId="263"/>
            <ac:spMk id="3" creationId="{74918882-0D3D-43FB-B3C4-69A854C35440}"/>
          </ac:spMkLst>
        </pc:spChg>
        <pc:picChg chg="mod">
          <ac:chgData name="Seo Moonseog" userId="2ebd63dc5eff4e6c" providerId="LiveId" clId="{7E6E67BE-5DD0-4EBC-B0FA-2319ED636E31}" dt="2021-02-17T03:58:53.125" v="1" actId="1076"/>
          <ac:picMkLst>
            <pc:docMk/>
            <pc:sldMk cId="3937403924" sldId="263"/>
            <ac:picMk id="4" creationId="{28CF2AB0-CD13-4C51-B95E-B433DA750D0E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881335306" sldId="264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881335306" sldId="264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3:11.730" v="87" actId="6549"/>
          <ac:spMkLst>
            <pc:docMk/>
            <pc:sldMk cId="881335306" sldId="264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3:59:02.656" v="3" actId="478"/>
          <ac:picMkLst>
            <pc:docMk/>
            <pc:sldMk cId="881335306" sldId="264"/>
            <ac:picMk id="4" creationId="{28CF2AB0-CD13-4C51-B95E-B433DA750D0E}"/>
          </ac:picMkLst>
        </pc:picChg>
      </pc:sldChg>
      <pc:sldChg chg="modSp add mod">
        <pc:chgData name="Seo Moonseog" userId="2ebd63dc5eff4e6c" providerId="LiveId" clId="{7E6E67BE-5DD0-4EBC-B0FA-2319ED636E31}" dt="2021-02-17T04:42:02.571" v="712"/>
        <pc:sldMkLst>
          <pc:docMk/>
          <pc:sldMk cId="2468232123" sldId="265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468232123" sldId="265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5:18.567" v="162" actId="6549"/>
          <ac:spMkLst>
            <pc:docMk/>
            <pc:sldMk cId="2468232123" sldId="265"/>
            <ac:spMk id="3" creationId="{74918882-0D3D-43FB-B3C4-69A854C35440}"/>
          </ac:spMkLst>
        </pc:spChg>
      </pc:sldChg>
      <pc:sldChg chg="addSp modSp add mod">
        <pc:chgData name="Seo Moonseog" userId="2ebd63dc5eff4e6c" providerId="LiveId" clId="{7E6E67BE-5DD0-4EBC-B0FA-2319ED636E31}" dt="2021-02-17T04:42:02.571" v="712"/>
        <pc:sldMkLst>
          <pc:docMk/>
          <pc:sldMk cId="1336469229" sldId="266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1336469229" sldId="266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7:45.600" v="213" actId="20577"/>
          <ac:spMkLst>
            <pc:docMk/>
            <pc:sldMk cId="1336469229" sldId="266"/>
            <ac:spMk id="3" creationId="{74918882-0D3D-43FB-B3C4-69A854C35440}"/>
          </ac:spMkLst>
        </pc:spChg>
        <pc:picChg chg="add mod">
          <ac:chgData name="Seo Moonseog" userId="2ebd63dc5eff4e6c" providerId="LiveId" clId="{7E6E67BE-5DD0-4EBC-B0FA-2319ED636E31}" dt="2021-02-17T04:07:36.389" v="188" actId="1076"/>
          <ac:picMkLst>
            <pc:docMk/>
            <pc:sldMk cId="1336469229" sldId="266"/>
            <ac:picMk id="4" creationId="{78BA7019-8713-4656-BD8D-D96092BD459B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717681109" sldId="267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717681109" sldId="267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13:25.588" v="390"/>
          <ac:spMkLst>
            <pc:docMk/>
            <pc:sldMk cId="717681109" sldId="267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4:08:16.166" v="215" actId="478"/>
          <ac:picMkLst>
            <pc:docMk/>
            <pc:sldMk cId="717681109" sldId="267"/>
            <ac:picMk id="4" creationId="{78BA7019-8713-4656-BD8D-D96092BD459B}"/>
          </ac:picMkLst>
        </pc:picChg>
      </pc:sldChg>
      <pc:sldChg chg="modSp add mod">
        <pc:chgData name="Seo Moonseog" userId="2ebd63dc5eff4e6c" providerId="LiveId" clId="{7E6E67BE-5DD0-4EBC-B0FA-2319ED636E31}" dt="2021-02-17T04:42:02.999" v="713" actId="27636"/>
        <pc:sldMkLst>
          <pc:docMk/>
          <pc:sldMk cId="591838093" sldId="268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591838093" sldId="268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42:02.999" v="713" actId="27636"/>
          <ac:spMkLst>
            <pc:docMk/>
            <pc:sldMk cId="591838093" sldId="268"/>
            <ac:spMk id="3" creationId="{74918882-0D3D-43FB-B3C4-69A854C35440}"/>
          </ac:spMkLst>
        </pc:spChg>
      </pc:sldChg>
      <pc:sldChg chg="modSp add mod">
        <pc:chgData name="Seo Moonseog" userId="2ebd63dc5eff4e6c" providerId="LiveId" clId="{7E6E67BE-5DD0-4EBC-B0FA-2319ED636E31}" dt="2021-02-17T04:42:02.571" v="712"/>
        <pc:sldMkLst>
          <pc:docMk/>
          <pc:sldMk cId="4186947073" sldId="269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4186947073" sldId="269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22:40.948" v="632" actId="27636"/>
          <ac:spMkLst>
            <pc:docMk/>
            <pc:sldMk cId="4186947073" sldId="269"/>
            <ac:spMk id="3" creationId="{74918882-0D3D-43FB-B3C4-69A854C35440}"/>
          </ac:spMkLst>
        </pc:spChg>
      </pc:sldChg>
      <pc:sldChg chg="addSp modSp add mod">
        <pc:chgData name="Seo Moonseog" userId="2ebd63dc5eff4e6c" providerId="LiveId" clId="{7E6E67BE-5DD0-4EBC-B0FA-2319ED636E31}" dt="2021-02-17T04:42:02.571" v="712"/>
        <pc:sldMkLst>
          <pc:docMk/>
          <pc:sldMk cId="3351612952" sldId="270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351612952" sldId="270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6:04.078" v="690"/>
          <ac:spMkLst>
            <pc:docMk/>
            <pc:sldMk cId="3351612952" sldId="270"/>
            <ac:spMk id="3" creationId="{74918882-0D3D-43FB-B3C4-69A854C35440}"/>
          </ac:spMkLst>
        </pc:spChg>
        <pc:picChg chg="add mod">
          <ac:chgData name="Seo Moonseog" userId="2ebd63dc5eff4e6c" providerId="LiveId" clId="{7E6E67BE-5DD0-4EBC-B0FA-2319ED636E31}" dt="2021-02-17T04:25:27.100" v="663" actId="1076"/>
          <ac:picMkLst>
            <pc:docMk/>
            <pc:sldMk cId="3351612952" sldId="270"/>
            <ac:picMk id="4" creationId="{43A8A375-3377-44D1-AD6C-59BB9C45FAA8}"/>
          </ac:picMkLst>
        </pc:picChg>
        <pc:picChg chg="add mod">
          <ac:chgData name="Seo Moonseog" userId="2ebd63dc5eff4e6c" providerId="LiveId" clId="{7E6E67BE-5DD0-4EBC-B0FA-2319ED636E31}" dt="2021-02-17T04:36:12.461" v="693" actId="1076"/>
          <ac:picMkLst>
            <pc:docMk/>
            <pc:sldMk cId="3351612952" sldId="270"/>
            <ac:picMk id="5" creationId="{6AC02083-99DF-4E11-B4BE-D2159B98BBE7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3215051193" sldId="271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215051193" sldId="271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9:11.344" v="708" actId="6549"/>
          <ac:spMkLst>
            <pc:docMk/>
            <pc:sldMk cId="3215051193" sldId="271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4:25:56.486" v="665" actId="478"/>
          <ac:picMkLst>
            <pc:docMk/>
            <pc:sldMk cId="3215051193" sldId="271"/>
            <ac:picMk id="4" creationId="{43A8A375-3377-44D1-AD6C-59BB9C45FAA8}"/>
          </ac:picMkLst>
        </pc:picChg>
        <pc:picChg chg="del">
          <ac:chgData name="Seo Moonseog" userId="2ebd63dc5eff4e6c" providerId="LiveId" clId="{7E6E67BE-5DD0-4EBC-B0FA-2319ED636E31}" dt="2021-02-17T04:26:05.875" v="685" actId="478"/>
          <ac:picMkLst>
            <pc:docMk/>
            <pc:sldMk cId="3215051193" sldId="271"/>
            <ac:picMk id="5" creationId="{6AC02083-99DF-4E11-B4BE-D2159B98BB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F5DF4-F343-4CEB-B8A2-8992EB4E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646FCC-B97D-42AE-A2B8-60E076F58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12326-1EC8-433A-A684-21613AE5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01556-95D4-43DD-AA4C-8338674D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20A06-DA91-4AD0-901B-874E9C8B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3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C7336-EB70-4161-98BC-818699FB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AC55B-9465-468A-A6A0-2D7D07CE9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779FC-2371-4E65-B737-B40AE87A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85AF5-74B1-41C2-AB37-0BFAA8ED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88031-6A69-4901-B4C7-5C3CCE69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72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388521-84D6-4292-8678-480138D35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6841A7-DC95-4CCD-A38F-2E5E96288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FB661-33C2-4B73-A6FE-80BDB08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B99C4-6536-4D35-A7EA-036CAB44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71F38-637B-47D6-B606-03159838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240F7-5ED4-4EB4-BD61-1745CEE9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BDCA6-70B6-4C52-81D2-382E3C27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E592C-D36A-4834-8978-699985B8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8F757-C5C4-4FF9-9A5E-E049E3A8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FB20E-6C50-4516-A993-9FE2617D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3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8E9C2-C338-4051-B152-86ABE52B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895E3A-DCC6-46F9-A671-E77FD1C15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5A982-DF0B-4E8F-997A-2ED25E1B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98752-7345-49B8-805C-5A6DAA00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3EA7D-5966-4B12-B413-CB3E9419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84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E1020-F7D2-4214-BC15-EEFA49CB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F01B2-8A80-404B-B38A-20BEADCA8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083FC-2599-4D7F-8BFA-A6B168AFE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757D0-E41B-439F-874B-C94A0113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1FC86-C2FE-4298-9323-6488AE93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9E0DF5-D157-4578-895C-563F32AE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6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C2272-E56D-4EE4-A825-98B6D3F4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3A98F-AE50-425D-B2D4-5ACBC724D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1F81C-4348-4C4F-9B0C-25FC59521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D4913E-5600-435E-9656-4D6C25389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607EDC-557D-4DC9-8067-B919EE9CC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10E9B1-F9EE-4CE2-9299-B55ADF7B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F8071-49DA-47D8-82EA-A348F48B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1CDB0E-C495-49D9-B95F-238C66F2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7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810F0-EA9D-41E0-8748-9792CC37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A6EB9-0081-46BE-AEF6-AD4E07A5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66A667-0C82-4920-B24D-29B96747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266BA0-C73D-442B-ABFC-829252C9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FB8F47-2EB1-44D0-98A7-42C2D4A2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2D7E4A-4CAC-48BF-BFA7-99D18581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42A7A-0E71-47CA-8A3D-11C6E8D2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3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5AD7-2659-4DA7-9D58-2B895EDF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6BA2E-DF76-4CB0-9D25-6B73E638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16B55-A095-4832-8A80-3F726C25F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FAAD12-D893-47CC-B755-BC8A3E9B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18826D-A85E-4662-AF7F-DE004A67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83498F-8198-438E-A725-8E1D069D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1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41586-4E9F-4533-8C4B-DE119138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9C2348-D6EE-4E47-AABF-749E4424B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C6AA53-B49B-4CB8-92C6-B303E2D3C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6736B-8FFC-48B5-B459-2B78052F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A118C-A900-438F-937D-C9A8935F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5260F-77E5-43E6-8258-FA5270D7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1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1D928F-B7A3-438F-B2AE-F6D9E9CF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DC607-C440-4173-BD0C-D93386521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D5A53-1EE0-4C7B-9986-C2BCB3B51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3437E-A18D-4809-A17B-39E0AB09E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51408-781D-440B-9302-972DB80CD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2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64A3C-10BD-4E1B-B712-CB9F0B413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대학생활과 금융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3600DA-F3BC-4F1A-B22F-3C4307F5B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노후와 연금</a:t>
            </a:r>
          </a:p>
        </p:txBody>
      </p:sp>
    </p:spTree>
    <p:extLst>
      <p:ext uri="{BB962C8B-B14F-4D97-AF65-F5344CB8AC3E}">
        <p14:creationId xmlns:p14="http://schemas.microsoft.com/office/powerpoint/2010/main" val="222669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노후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연금의 활용</a:t>
            </a:r>
            <a:endParaRPr lang="en-US" altLang="ko-KR" dirty="0"/>
          </a:p>
          <a:p>
            <a:pPr lvl="1"/>
            <a:r>
              <a:rPr lang="ko-KR" altLang="en-US" dirty="0"/>
              <a:t>연금의 선택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5FC5F2-797B-4035-AB4F-16AE4A140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787" y="2253245"/>
            <a:ext cx="5685715" cy="43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8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노후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질병보험 등의 활용</a:t>
            </a:r>
            <a:endParaRPr lang="en-US" altLang="ko-KR" dirty="0"/>
          </a:p>
          <a:p>
            <a:pPr lvl="1"/>
            <a:r>
              <a:rPr lang="ko-KR" altLang="en-US" dirty="0"/>
              <a:t>노후실손의료보험</a:t>
            </a:r>
            <a:endParaRPr lang="en-US" altLang="ko-KR" dirty="0"/>
          </a:p>
          <a:p>
            <a:pPr lvl="2"/>
            <a:r>
              <a:rPr lang="ko-KR" altLang="en-US" dirty="0"/>
              <a:t>상해 또는 질병으로 입원 또는 통원치료를 할 경우 </a:t>
            </a:r>
            <a:r>
              <a:rPr lang="ko-KR" altLang="en-US" dirty="0" err="1"/>
              <a:t>피보험</a:t>
            </a:r>
            <a:r>
              <a:rPr lang="ko-KR" altLang="en-US" dirty="0"/>
              <a:t> 자가 부담한 의료비를 보상하는 상품</a:t>
            </a:r>
            <a:endParaRPr lang="en-US" altLang="ko-KR" dirty="0"/>
          </a:p>
          <a:p>
            <a:pPr lvl="2"/>
            <a:r>
              <a:rPr lang="ko-KR" altLang="en-US" dirty="0"/>
              <a:t>일반적인 </a:t>
            </a:r>
            <a:r>
              <a:rPr lang="ko-KR" altLang="en-US" dirty="0" err="1"/>
              <a:t>실손의료보험과는</a:t>
            </a:r>
            <a:r>
              <a:rPr lang="ko-KR" altLang="en-US" dirty="0"/>
              <a:t> 달리 노후 </a:t>
            </a:r>
            <a:r>
              <a:rPr lang="ko-KR" altLang="en-US" dirty="0" err="1"/>
              <a:t>실손의료보험은</a:t>
            </a:r>
            <a:r>
              <a:rPr lang="ko-KR" altLang="en-US" dirty="0"/>
              <a:t> 가입연령을 </a:t>
            </a:r>
            <a:r>
              <a:rPr lang="en-US" altLang="ko-KR" dirty="0"/>
              <a:t>75~80</a:t>
            </a:r>
            <a:r>
              <a:rPr lang="ko-KR" altLang="en-US" dirty="0"/>
              <a:t>세까지 확대한 고령자 전용 의료보험상품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치매와 간병보험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노인장기요양보험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983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E5154-E504-4E27-874D-BD8D9844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개요 및 목표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18" y="1957675"/>
            <a:ext cx="10555764" cy="254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고령화 사회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‘고령화 사회</a:t>
            </a:r>
            <a:r>
              <a:rPr lang="en-US" altLang="ko-KR" dirty="0"/>
              <a:t>(Aging Society)’:</a:t>
            </a:r>
            <a:r>
              <a:rPr lang="ko-KR" altLang="en-US" dirty="0"/>
              <a:t> 고령자 비율이 </a:t>
            </a:r>
            <a:r>
              <a:rPr lang="en-US" altLang="ko-KR" dirty="0"/>
              <a:t>7% </a:t>
            </a:r>
            <a:r>
              <a:rPr lang="ko-KR" altLang="en-US" dirty="0"/>
              <a:t>이상인 사회</a:t>
            </a:r>
            <a:endParaRPr lang="en-US" altLang="ko-KR" dirty="0"/>
          </a:p>
          <a:p>
            <a:r>
              <a:rPr lang="ko-KR" altLang="en-US" dirty="0"/>
              <a:t>고령사회</a:t>
            </a:r>
            <a:r>
              <a:rPr lang="en-US" altLang="ko-KR" dirty="0"/>
              <a:t>: </a:t>
            </a:r>
            <a:r>
              <a:rPr lang="ko-KR" altLang="en-US" dirty="0"/>
              <a:t>고령자 비율이 </a:t>
            </a:r>
            <a:r>
              <a:rPr lang="en-US" altLang="ko-KR" dirty="0"/>
              <a:t>14% </a:t>
            </a:r>
            <a:r>
              <a:rPr lang="ko-KR" altLang="en-US" dirty="0"/>
              <a:t>이상인 사회</a:t>
            </a:r>
            <a:endParaRPr lang="en-US" altLang="ko-KR" dirty="0"/>
          </a:p>
          <a:p>
            <a:r>
              <a:rPr lang="ko-KR" altLang="en-US" dirty="0"/>
              <a:t>초고령사회</a:t>
            </a:r>
            <a:r>
              <a:rPr lang="en-US" altLang="ko-KR" dirty="0"/>
              <a:t>: </a:t>
            </a:r>
            <a:r>
              <a:rPr lang="ko-KR" altLang="en-US" dirty="0"/>
              <a:t>고령자 비율이 </a:t>
            </a:r>
            <a:r>
              <a:rPr lang="en-US" altLang="ko-KR" dirty="0"/>
              <a:t>20% </a:t>
            </a:r>
            <a:r>
              <a:rPr lang="ko-KR" altLang="en-US" dirty="0"/>
              <a:t>이상인 사회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505" y="3429000"/>
            <a:ext cx="6446973" cy="341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3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고령화 사회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기대수명</a:t>
            </a:r>
            <a:endParaRPr lang="en-US" altLang="ko-KR" dirty="0"/>
          </a:p>
          <a:p>
            <a:pPr lvl="1"/>
            <a:r>
              <a:rPr lang="ko-KR" altLang="en-US" dirty="0"/>
              <a:t>특정 연도의 </a:t>
            </a:r>
            <a:r>
              <a:rPr lang="en-US" altLang="ko-KR" dirty="0"/>
              <a:t>0</a:t>
            </a:r>
            <a:r>
              <a:rPr lang="ko-KR" altLang="en-US" dirty="0"/>
              <a:t>세 출생자가 앞으로 생존할 것으로 기대되는 평균 생존연수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0</a:t>
            </a:r>
            <a:r>
              <a:rPr lang="ko-KR" altLang="en-US" dirty="0"/>
              <a:t>세에서의 기대여명</a:t>
            </a:r>
            <a:endParaRPr lang="en-US" altLang="ko-KR" dirty="0"/>
          </a:p>
          <a:p>
            <a:pPr lvl="1"/>
            <a:r>
              <a:rPr lang="ko-KR" altLang="en-US" dirty="0"/>
              <a:t>기대여명</a:t>
            </a:r>
            <a:r>
              <a:rPr lang="en-US" altLang="ko-KR" dirty="0"/>
              <a:t>(Life expectancy)</a:t>
            </a:r>
            <a:r>
              <a:rPr lang="ko-KR" altLang="en-US" dirty="0"/>
              <a:t>은 특정 연도에 특정 연령의 사람이 앞으로 생존할 것으로 기대되는 평 균 생존연수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0A9493-78FF-4534-8A36-FA4495FDF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83" y="3772821"/>
            <a:ext cx="4793227" cy="277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7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고령화 사회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건강수명과</a:t>
            </a:r>
            <a:r>
              <a:rPr lang="ko-KR" altLang="en-US" dirty="0"/>
              <a:t> </a:t>
            </a:r>
            <a:r>
              <a:rPr lang="ko-KR" altLang="en-US" dirty="0" err="1"/>
              <a:t>행복수명</a:t>
            </a:r>
            <a:endParaRPr lang="en-US" altLang="ko-KR" dirty="0"/>
          </a:p>
          <a:p>
            <a:pPr lvl="1"/>
            <a:r>
              <a:rPr lang="ko-KR" altLang="en-US" dirty="0"/>
              <a:t>‘건강수명</a:t>
            </a:r>
            <a:r>
              <a:rPr lang="en-US" altLang="ko-KR" dirty="0"/>
              <a:t>(disability adjusted life expectancy)’:</a:t>
            </a:r>
            <a:r>
              <a:rPr lang="ko-KR" altLang="en-US" dirty="0"/>
              <a:t> 평균수명에서 질병이나 부상으로 인하여 활동하지 못하는 기간을 뺀 기간</a:t>
            </a:r>
            <a:endParaRPr lang="en-US" altLang="ko-KR" dirty="0"/>
          </a:p>
          <a:p>
            <a:pPr lvl="1"/>
            <a:r>
              <a:rPr lang="ko-KR" altLang="en-US" dirty="0"/>
              <a:t>‘</a:t>
            </a:r>
            <a:r>
              <a:rPr lang="ko-KR" altLang="en-US" dirty="0" err="1"/>
              <a:t>행복수명’이란</a:t>
            </a:r>
            <a:r>
              <a:rPr lang="ko-KR" altLang="en-US" dirty="0"/>
              <a:t> 행복한 노후생활을 지표화한 것</a:t>
            </a:r>
            <a:endParaRPr lang="en-US" altLang="ko-KR" dirty="0"/>
          </a:p>
          <a:p>
            <a:pPr lvl="1"/>
            <a:r>
              <a:rPr lang="ko-KR" altLang="en-US" dirty="0"/>
              <a:t>노후생활에 필요한 핵심 요소를 건강수명</a:t>
            </a:r>
            <a:r>
              <a:rPr lang="en-US" altLang="ko-KR" dirty="0"/>
              <a:t>,1 </a:t>
            </a:r>
            <a:r>
              <a:rPr lang="ko-KR" altLang="en-US" dirty="0"/>
              <a:t>경제수명</a:t>
            </a:r>
            <a:r>
              <a:rPr lang="en-US" altLang="ko-KR" dirty="0"/>
              <a:t>,2 </a:t>
            </a:r>
            <a:r>
              <a:rPr lang="ko-KR" altLang="en-US" dirty="0"/>
              <a:t>활동수명</a:t>
            </a:r>
            <a:r>
              <a:rPr lang="en-US" altLang="ko-KR" dirty="0"/>
              <a:t>,3 </a:t>
            </a:r>
            <a:r>
              <a:rPr lang="ko-KR" altLang="en-US" dirty="0"/>
              <a:t>관계수명</a:t>
            </a:r>
            <a:r>
              <a:rPr lang="en-US" altLang="ko-KR" dirty="0"/>
              <a:t>4</a:t>
            </a:r>
            <a:r>
              <a:rPr lang="ko-KR" altLang="en-US" dirty="0"/>
              <a:t>의 </a:t>
            </a:r>
            <a:r>
              <a:rPr lang="en-US" altLang="ko-KR" dirty="0"/>
              <a:t>4</a:t>
            </a:r>
            <a:r>
              <a:rPr lang="ko-KR" altLang="en-US" dirty="0"/>
              <a:t>개 영역으로 구분하고 각 영역에 대한 객관적 준비 수준</a:t>
            </a:r>
            <a:r>
              <a:rPr lang="en-US" altLang="ko-KR" dirty="0"/>
              <a:t>, </a:t>
            </a:r>
            <a:r>
              <a:rPr lang="ko-KR" altLang="en-US" dirty="0"/>
              <a:t>주관적 만족도</a:t>
            </a:r>
            <a:r>
              <a:rPr lang="en-US" altLang="ko-KR" dirty="0"/>
              <a:t>, </a:t>
            </a:r>
            <a:r>
              <a:rPr lang="ko-KR" altLang="en-US" dirty="0"/>
              <a:t>준비계획 등을 측정하여 ‘</a:t>
            </a:r>
            <a:r>
              <a:rPr lang="ko-KR" altLang="en-US" dirty="0" err="1"/>
              <a:t>행복수명지표’를</a:t>
            </a:r>
            <a:r>
              <a:rPr lang="ko-KR" altLang="en-US" dirty="0"/>
              <a:t> 산출</a:t>
            </a:r>
            <a:endParaRPr lang="en-US" altLang="ko-KR" dirty="0"/>
          </a:p>
          <a:p>
            <a:r>
              <a:rPr lang="ko-KR" altLang="en-US" dirty="0"/>
              <a:t>고령사회의 그늘</a:t>
            </a:r>
            <a:endParaRPr lang="en-US" altLang="ko-KR" dirty="0"/>
          </a:p>
          <a:p>
            <a:pPr lvl="1"/>
            <a:r>
              <a:rPr lang="ko-KR" altLang="en-US" dirty="0"/>
              <a:t>노인 자살</a:t>
            </a:r>
            <a:endParaRPr lang="en-US" altLang="ko-KR" dirty="0"/>
          </a:p>
          <a:p>
            <a:pPr lvl="1"/>
            <a:r>
              <a:rPr lang="ko-KR" altLang="en-US" dirty="0"/>
              <a:t>노인 학대 등</a:t>
            </a:r>
          </a:p>
        </p:txBody>
      </p:sp>
    </p:spTree>
    <p:extLst>
      <p:ext uri="{BB962C8B-B14F-4D97-AF65-F5344CB8AC3E}">
        <p14:creationId xmlns:p14="http://schemas.microsoft.com/office/powerpoint/2010/main" val="81242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노후에 발생하는 위험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질병위험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경제적 위험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고독의 위험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FC2054-A170-449A-BEE3-5BFAC6868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54" y="1758157"/>
            <a:ext cx="4733492" cy="23027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FE2CF8-3C89-4BBA-B3B7-46ED4C64E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254" y="4128404"/>
            <a:ext cx="4733492" cy="19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6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노후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연금의 활용</a:t>
            </a:r>
            <a:endParaRPr lang="en-US" altLang="ko-KR" dirty="0"/>
          </a:p>
          <a:p>
            <a:pPr lvl="1"/>
            <a:r>
              <a:rPr lang="ko-KR" altLang="en-US" dirty="0"/>
              <a:t>노후준비의 가장 기본은 연금을 마련하는 것</a:t>
            </a:r>
            <a:endParaRPr lang="en-US" altLang="ko-KR" dirty="0"/>
          </a:p>
          <a:p>
            <a:pPr lvl="1"/>
            <a:r>
              <a:rPr lang="ko-KR" altLang="en-US" dirty="0"/>
              <a:t>‘</a:t>
            </a:r>
            <a:r>
              <a:rPr lang="ko-KR" altLang="en-US" dirty="0" err="1"/>
              <a:t>연금’이란</a:t>
            </a:r>
            <a:r>
              <a:rPr lang="ko-KR" altLang="en-US" dirty="0"/>
              <a:t> 가입자가 </a:t>
            </a:r>
            <a:r>
              <a:rPr lang="ko-KR" altLang="en-US" dirty="0" err="1"/>
              <a:t>경제활</a:t>
            </a:r>
            <a:r>
              <a:rPr lang="ko-KR" altLang="en-US" dirty="0"/>
              <a:t> 동기에 일정 금액을 적립해 두면 노년기에 생활비의 형태로 일정액을 나누어 지 급하는 금융상품</a:t>
            </a:r>
            <a:endParaRPr lang="en-US" altLang="ko-KR" dirty="0"/>
          </a:p>
          <a:p>
            <a:pPr lvl="1"/>
            <a:r>
              <a:rPr lang="ko-KR" altLang="en-US" dirty="0"/>
              <a:t>공적연금</a:t>
            </a:r>
            <a:endParaRPr lang="en-US" altLang="ko-KR" dirty="0"/>
          </a:p>
          <a:p>
            <a:pPr lvl="2"/>
            <a:r>
              <a:rPr lang="ko-KR" altLang="en-US" dirty="0"/>
              <a:t>국민연금</a:t>
            </a:r>
            <a:endParaRPr lang="en-US" altLang="ko-KR" dirty="0"/>
          </a:p>
          <a:p>
            <a:pPr lvl="2"/>
            <a:r>
              <a:rPr lang="ko-KR" altLang="en-US" dirty="0"/>
              <a:t>직역연금</a:t>
            </a:r>
            <a:endParaRPr lang="en-US" altLang="ko-KR" dirty="0"/>
          </a:p>
          <a:p>
            <a:pPr lvl="2"/>
            <a:r>
              <a:rPr lang="ko-KR" altLang="en-US" dirty="0"/>
              <a:t>기초연금</a:t>
            </a:r>
            <a:endParaRPr lang="en-US" altLang="ko-KR" dirty="0"/>
          </a:p>
          <a:p>
            <a:pPr lvl="1"/>
            <a:r>
              <a:rPr lang="ko-KR" altLang="en-US" dirty="0"/>
              <a:t>사적연금</a:t>
            </a:r>
            <a:endParaRPr lang="en-US" altLang="ko-KR" dirty="0"/>
          </a:p>
          <a:p>
            <a:pPr lvl="2"/>
            <a:r>
              <a:rPr lang="ko-KR" altLang="en-US" dirty="0"/>
              <a:t>퇴직연금</a:t>
            </a:r>
            <a:endParaRPr lang="en-US" altLang="ko-KR" dirty="0"/>
          </a:p>
          <a:p>
            <a:pPr lvl="2"/>
            <a:r>
              <a:rPr lang="ko-KR" altLang="en-US" dirty="0"/>
              <a:t>개인연금</a:t>
            </a:r>
            <a:endParaRPr lang="en-US" altLang="ko-KR" dirty="0"/>
          </a:p>
          <a:p>
            <a:pPr lvl="2"/>
            <a:r>
              <a:rPr lang="ko-KR" altLang="en-US" dirty="0"/>
              <a:t>주택연금</a:t>
            </a:r>
            <a:endParaRPr lang="en-US" altLang="ko-KR" dirty="0"/>
          </a:p>
          <a:p>
            <a:pPr lvl="2"/>
            <a:r>
              <a:rPr lang="ko-KR" altLang="en-US" dirty="0"/>
              <a:t>농지연금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206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노후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연금의 활용</a:t>
            </a:r>
            <a:endParaRPr lang="en-US" altLang="ko-KR" dirty="0"/>
          </a:p>
          <a:p>
            <a:pPr lvl="1"/>
            <a:r>
              <a:rPr lang="ko-KR" altLang="en-US" dirty="0"/>
              <a:t>한국의 노후보장은 </a:t>
            </a:r>
            <a:r>
              <a:rPr lang="en-US" altLang="ko-KR" dirty="0"/>
              <a:t>3</a:t>
            </a:r>
            <a:r>
              <a:rPr lang="ko-KR" altLang="en-US" dirty="0"/>
              <a:t>층 체계로 구성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202367-AC18-498F-BBD9-8A73D670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419" y="2867264"/>
            <a:ext cx="5633884" cy="363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1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노후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연금의 활용</a:t>
            </a:r>
            <a:endParaRPr lang="en-US" altLang="ko-KR" dirty="0"/>
          </a:p>
          <a:p>
            <a:pPr lvl="1"/>
            <a:r>
              <a:rPr lang="ko-KR" altLang="en-US" dirty="0"/>
              <a:t>연금설계</a:t>
            </a:r>
            <a:endParaRPr lang="en-US" altLang="ko-KR" dirty="0"/>
          </a:p>
          <a:p>
            <a:pPr lvl="2"/>
            <a:r>
              <a:rPr lang="ko-KR" altLang="en-US" dirty="0"/>
              <a:t>필요한 은퇴자금을 토대로 언제부터 </a:t>
            </a:r>
            <a:r>
              <a:rPr lang="ko-KR" altLang="en-US" dirty="0" err="1"/>
              <a:t>얼마씩</a:t>
            </a:r>
            <a:r>
              <a:rPr lang="ko-KR" altLang="en-US" dirty="0"/>
              <a:t> 모아 </a:t>
            </a:r>
            <a:r>
              <a:rPr lang="ko-KR" altLang="en-US" dirty="0" err="1"/>
              <a:t>나갈지와</a:t>
            </a:r>
            <a:r>
              <a:rPr lang="ko-KR" altLang="en-US" dirty="0"/>
              <a:t> 언제부터 </a:t>
            </a:r>
            <a:r>
              <a:rPr lang="ko-KR" altLang="en-US" dirty="0" err="1"/>
              <a:t>얼마씩</a:t>
            </a:r>
            <a:r>
              <a:rPr lang="ko-KR" altLang="en-US" dirty="0"/>
              <a:t> 찾아 쓸지에 관한 연금설계가 필요</a:t>
            </a:r>
            <a:endParaRPr lang="en-US" altLang="ko-KR" dirty="0"/>
          </a:p>
          <a:p>
            <a:pPr lvl="2"/>
            <a:r>
              <a:rPr lang="ko-KR" altLang="en-US" dirty="0"/>
              <a:t>목표연금을 설정</a:t>
            </a:r>
            <a:endParaRPr lang="en-US" altLang="ko-KR" dirty="0"/>
          </a:p>
          <a:p>
            <a:pPr lvl="2"/>
            <a:r>
              <a:rPr lang="ko-KR" altLang="en-US" dirty="0"/>
              <a:t>내가 가입한 연금상품 현황을 확인</a:t>
            </a:r>
            <a:endParaRPr lang="en-US" altLang="ko-KR" dirty="0"/>
          </a:p>
          <a:p>
            <a:pPr lvl="2"/>
            <a:r>
              <a:rPr lang="ko-KR" altLang="en-US" dirty="0"/>
              <a:t>필요 자금과 비교하여 부족한 </a:t>
            </a:r>
            <a:r>
              <a:rPr lang="ko-KR" altLang="en-US" dirty="0" err="1"/>
              <a:t>금액만큼을</a:t>
            </a:r>
            <a:r>
              <a:rPr lang="ko-KR" altLang="en-US" dirty="0"/>
              <a:t> 개인연금 상품의 추가 가입을 통해 보완</a:t>
            </a:r>
            <a:endParaRPr lang="en-US" altLang="ko-KR" dirty="0"/>
          </a:p>
          <a:p>
            <a:pPr lvl="1"/>
            <a:r>
              <a:rPr lang="ko-KR" altLang="en-US" dirty="0"/>
              <a:t>연금의 선택</a:t>
            </a:r>
            <a:endParaRPr lang="en-US" altLang="ko-KR" dirty="0"/>
          </a:p>
          <a:p>
            <a:pPr lvl="2"/>
            <a:r>
              <a:rPr lang="ko-KR" altLang="en-US" dirty="0"/>
              <a:t>연금가입목적</a:t>
            </a:r>
            <a:endParaRPr lang="en-US" altLang="ko-KR" dirty="0"/>
          </a:p>
          <a:p>
            <a:pPr lvl="2"/>
            <a:r>
              <a:rPr lang="ko-KR" altLang="en-US" dirty="0"/>
              <a:t>세제혜택 비교</a:t>
            </a:r>
            <a:endParaRPr lang="en-US" altLang="ko-KR" dirty="0"/>
          </a:p>
          <a:p>
            <a:pPr lvl="2"/>
            <a:r>
              <a:rPr lang="ko-KR" altLang="en-US" dirty="0"/>
              <a:t>투자성향 고려</a:t>
            </a:r>
            <a:endParaRPr lang="en-US" altLang="ko-KR" dirty="0"/>
          </a:p>
          <a:p>
            <a:pPr lvl="2"/>
            <a:r>
              <a:rPr lang="ko-KR" altLang="en-US" dirty="0"/>
              <a:t>연금상품 비교 및 가입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920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295</Words>
  <Application>Microsoft Office PowerPoint</Application>
  <PresentationFormat>와이드스크린</PresentationFormat>
  <Paragraphs>77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대학생활과 금융</vt:lpstr>
      <vt:lpstr>학습 개요 및 목표 </vt:lpstr>
      <vt:lpstr>고령화 사회</vt:lpstr>
      <vt:lpstr>고령화 사회</vt:lpstr>
      <vt:lpstr>고령화 사회</vt:lpstr>
      <vt:lpstr>노후에 발생하는 위험</vt:lpstr>
      <vt:lpstr>노후 준비</vt:lpstr>
      <vt:lpstr>노후 준비</vt:lpstr>
      <vt:lpstr>노후 준비</vt:lpstr>
      <vt:lpstr>노후 준비</vt:lpstr>
      <vt:lpstr>노후 준비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대학생활과 금융</dc:title>
  <dc:creator>Seo Moonseog</dc:creator>
  <cp:lastModifiedBy>Seo Moonseog</cp:lastModifiedBy>
  <cp:revision>22</cp:revision>
  <dcterms:created xsi:type="dcterms:W3CDTF">2021-02-17T03:04:03Z</dcterms:created>
  <dcterms:modified xsi:type="dcterms:W3CDTF">2021-02-19T05:56:37Z</dcterms:modified>
</cp:coreProperties>
</file>