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3" r:id="rId10"/>
    <p:sldId id="286" r:id="rId11"/>
    <p:sldId id="264" r:id="rId12"/>
    <p:sldId id="265" r:id="rId13"/>
    <p:sldId id="287" r:id="rId14"/>
    <p:sldId id="266" r:id="rId15"/>
    <p:sldId id="288" r:id="rId16"/>
    <p:sldId id="267" r:id="rId17"/>
    <p:sldId id="289" r:id="rId18"/>
    <p:sldId id="268" r:id="rId19"/>
    <p:sldId id="269" r:id="rId20"/>
    <p:sldId id="272" r:id="rId21"/>
    <p:sldId id="273" r:id="rId22"/>
    <p:sldId id="274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PyQt</a:t>
            </a:r>
            <a:r>
              <a:rPr lang="en-US" altLang="ko-KR" b="1" dirty="0" smtClean="0"/>
              <a:t> Layout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4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4840" y="377558"/>
            <a:ext cx="8911687" cy="1280890"/>
          </a:xfrm>
        </p:spPr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범용 레이아웃 관리자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2565" y="1366345"/>
            <a:ext cx="10531365" cy="5181600"/>
          </a:xfrm>
        </p:spPr>
        <p:txBody>
          <a:bodyPr numCol="1">
            <a:normAutofit/>
          </a:bodyPr>
          <a:lstStyle/>
          <a:p>
            <a:pPr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그리드에 위젯 정렬 : QGridLayout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9483" y="2112016"/>
            <a:ext cx="11582400" cy="3690257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altLang="ko-KR" sz="1400" dirty="0"/>
              <a:t>import sys</a:t>
            </a:r>
          </a:p>
          <a:p>
            <a:endParaRPr lang="en-US" altLang="ko-KR" sz="1400" dirty="0"/>
          </a:p>
          <a:p>
            <a:r>
              <a:rPr lang="en-US" altLang="ko-KR" sz="1400" dirty="0"/>
              <a:t>from PyQt5.QtWidgets import (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QApplication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QGridLayout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QPushButton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QWidget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Window(</a:t>
            </a:r>
            <a:r>
              <a:rPr lang="en-US" altLang="ko-KR" sz="1400" dirty="0" err="1"/>
              <a:t>QWidget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__(self):</a:t>
            </a:r>
          </a:p>
          <a:p>
            <a:r>
              <a:rPr lang="en-US" altLang="ko-KR" sz="1400" dirty="0"/>
              <a:t>        super().__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self.setWindowTitle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QGridLayout</a:t>
            </a:r>
            <a:r>
              <a:rPr lang="en-US" altLang="ko-KR" sz="1400" dirty="0"/>
              <a:t> Example")</a:t>
            </a:r>
          </a:p>
          <a:p>
            <a:r>
              <a:rPr lang="en-US" altLang="ko-KR" sz="1400" dirty="0"/>
              <a:t>        # Create a </a:t>
            </a:r>
            <a:r>
              <a:rPr lang="en-US" altLang="ko-KR" sz="1400" dirty="0" err="1"/>
              <a:t>QGridLayout</a:t>
            </a:r>
            <a:r>
              <a:rPr lang="en-US" altLang="ko-KR" sz="1400" dirty="0"/>
              <a:t> instance</a:t>
            </a:r>
          </a:p>
          <a:p>
            <a:r>
              <a:rPr lang="en-US" altLang="ko-KR" sz="1400" dirty="0"/>
              <a:t>        layout = </a:t>
            </a:r>
            <a:r>
              <a:rPr lang="en-US" altLang="ko-KR" sz="1400" dirty="0" err="1"/>
              <a:t>QGridLayout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    # Add widgets to the layout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layout.addWidget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QPushButton</a:t>
            </a:r>
            <a:r>
              <a:rPr lang="en-US" altLang="ko-KR" sz="1400" dirty="0"/>
              <a:t>("Button at (0, 0)"), 0, 0)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layout.addWidget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QPushButton</a:t>
            </a:r>
            <a:r>
              <a:rPr lang="en-US" altLang="ko-KR" sz="1400" dirty="0"/>
              <a:t>("Button at (0, 1)"), 0, 1)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layout.addWidget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QPushButton</a:t>
            </a:r>
            <a:r>
              <a:rPr lang="en-US" altLang="ko-KR" sz="1400" dirty="0"/>
              <a:t>("Button at (0, 2)"), 0, 2)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layout.addWidget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QPushButton</a:t>
            </a:r>
            <a:r>
              <a:rPr lang="en-US" altLang="ko-KR" sz="1400" dirty="0"/>
              <a:t>("Button at (1, 0)"), 1, 0)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layout.addWidget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QPushButton</a:t>
            </a:r>
            <a:r>
              <a:rPr lang="en-US" altLang="ko-KR" sz="1400" dirty="0"/>
              <a:t>("Button at (1, 1)"), 1, 1)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layout.addWidget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QPushButton</a:t>
            </a:r>
            <a:r>
              <a:rPr lang="en-US" altLang="ko-KR" sz="1400" dirty="0"/>
              <a:t>("Button at (1, 2)"), 1, 2)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layout.addWidget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QPushButton</a:t>
            </a:r>
            <a:r>
              <a:rPr lang="en-US" altLang="ko-KR" sz="1400" dirty="0"/>
              <a:t>("Button at (2, 0)"), 2, 0)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layout.addWidget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QPushButton</a:t>
            </a:r>
            <a:r>
              <a:rPr lang="en-US" altLang="ko-KR" sz="1400" dirty="0"/>
              <a:t>("Button at (2, 1)"), 2, 1)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layout.addWidget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QPushButton</a:t>
            </a:r>
            <a:r>
              <a:rPr lang="en-US" altLang="ko-KR" sz="1400" dirty="0"/>
              <a:t>("Button at (2, 2)"), 2, 2)</a:t>
            </a:r>
          </a:p>
          <a:p>
            <a:r>
              <a:rPr lang="en-US" altLang="ko-KR" sz="1400" dirty="0"/>
              <a:t>        # Set the layout on the application's window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self.setLayout</a:t>
            </a:r>
            <a:r>
              <a:rPr lang="en-US" altLang="ko-KR" sz="1400" dirty="0"/>
              <a:t>(layout)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__name__ == "__main__":</a:t>
            </a:r>
          </a:p>
          <a:p>
            <a:r>
              <a:rPr lang="en-US" altLang="ko-KR" sz="1400" dirty="0"/>
              <a:t>    app = </a:t>
            </a:r>
            <a:r>
              <a:rPr lang="en-US" altLang="ko-KR" sz="1400" dirty="0" err="1"/>
              <a:t>QApplication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sys.argv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window = Window()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window.show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sys.exit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app.exec</a:t>
            </a:r>
            <a:r>
              <a:rPr lang="en-US" altLang="ko-KR" sz="1400" dirty="0"/>
              <a:t>_())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635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범용 레이아웃 관리자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2297" y="1415142"/>
            <a:ext cx="10016445" cy="4484914"/>
          </a:xfrm>
        </p:spPr>
        <p:txBody>
          <a:bodyPr>
            <a:normAutofit/>
          </a:bodyPr>
          <a:lstStyle/>
          <a:p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빠르게 양식 만들기 : </a:t>
            </a:r>
            <a:r>
              <a:rPr lang="ko-KR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QFormLayout</a:t>
            </a:r>
            <a:endParaRPr lang="en-US" altLang="ko-KR" dirty="0" smtClean="0">
              <a:solidFill>
                <a:schemeClr val="tx1"/>
              </a:solidFill>
              <a:latin typeface="Arial" panose="020B0604020202020204" pitchFamily="34" charset="0"/>
              <a:ea typeface="source sans pro"/>
            </a:endParaRPr>
          </a:p>
          <a:p>
            <a:pPr lvl="1"/>
            <a:r>
              <a:rPr lang="ko-KR" altLang="en-US" dirty="0"/>
              <a:t>데이터베이스에 데이터를 입력하는 것과 같은 작업을 수행하기 위해 지속적으로 양식을 작성하는 </a:t>
            </a:r>
            <a:r>
              <a:rPr lang="ko-KR" altLang="en-US" dirty="0" smtClean="0"/>
              <a:t>경우 유용</a:t>
            </a:r>
            <a:endParaRPr lang="en-US" altLang="ko-KR" dirty="0" smtClean="0"/>
          </a:p>
          <a:p>
            <a:pPr lvl="1"/>
            <a:r>
              <a:rPr lang="en-US" altLang="ko-KR" b="1" dirty="0"/>
              <a:t>2 </a:t>
            </a:r>
            <a:r>
              <a:rPr lang="ko-KR" altLang="en-US" b="1" dirty="0"/>
              <a:t>열</a:t>
            </a:r>
            <a:r>
              <a:rPr lang="ko-KR" altLang="en-US" dirty="0"/>
              <a:t> 레이아웃으로 위젯을 정렬 </a:t>
            </a:r>
            <a:endParaRPr lang="en-US" altLang="ko-KR" dirty="0" smtClean="0"/>
          </a:p>
          <a:p>
            <a:pPr lvl="2"/>
            <a:r>
              <a:rPr lang="ko-KR" altLang="en-US" dirty="0"/>
              <a:t>첫 번째 열은 일반적으로 </a:t>
            </a:r>
            <a:r>
              <a:rPr lang="ko-KR" altLang="en-US" b="1" dirty="0"/>
              <a:t>라벨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2"/>
            <a:r>
              <a:rPr lang="ko-KR" altLang="en-US" dirty="0"/>
              <a:t>두번째 열은 일반적으로 </a:t>
            </a:r>
            <a:r>
              <a:rPr lang="ko-KR" altLang="en-US" b="1" dirty="0" smtClean="0"/>
              <a:t>입력 </a:t>
            </a:r>
            <a:r>
              <a:rPr lang="ko-KR" altLang="en-US" b="1" dirty="0"/>
              <a:t>위젯</a:t>
            </a:r>
            <a:r>
              <a:rPr lang="ko-KR" altLang="en-US" dirty="0"/>
              <a:t> </a:t>
            </a:r>
            <a:r>
              <a:rPr lang="ko-KR" altLang="en-US" dirty="0" smtClean="0"/>
              <a:t>포함하여 사용자가 입력하거나 편집 가능하도록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addRow</a:t>
            </a:r>
            <a:r>
              <a:rPr lang="en-US" altLang="ko-KR" dirty="0" smtClean="0"/>
              <a:t>(label, field), </a:t>
            </a:r>
            <a:r>
              <a:rPr lang="en-US" altLang="ko-KR" dirty="0"/>
              <a:t>.</a:t>
            </a:r>
            <a:r>
              <a:rPr lang="en-US" altLang="ko-KR" dirty="0" err="1" smtClean="0"/>
              <a:t>addRow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labelText</a:t>
            </a:r>
            <a:r>
              <a:rPr lang="en-US" altLang="ko-KR" dirty="0" smtClean="0"/>
              <a:t>, </a:t>
            </a:r>
            <a:r>
              <a:rPr lang="en-US" altLang="ko-KR" dirty="0"/>
              <a:t>field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4744" y="3875316"/>
            <a:ext cx="8545286" cy="270691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altLang="ko-KR" sz="1100" dirty="0"/>
              <a:t>import sys</a:t>
            </a:r>
          </a:p>
          <a:p>
            <a:endParaRPr lang="en-US" altLang="ko-KR" sz="1100" dirty="0"/>
          </a:p>
          <a:p>
            <a:r>
              <a:rPr lang="en-US" altLang="ko-KR" sz="1100" dirty="0"/>
              <a:t>from PyQt5.QtWidgets import (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QApplication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QFormLayout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QLabel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QLineEdit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QWidget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class Window(</a:t>
            </a:r>
            <a:r>
              <a:rPr lang="en-US" altLang="ko-KR" sz="1100" dirty="0" err="1"/>
              <a:t>QWidget</a:t>
            </a:r>
            <a:r>
              <a:rPr lang="en-US" altLang="ko-KR" sz="1100" dirty="0"/>
              <a:t>):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def</a:t>
            </a:r>
            <a:r>
              <a:rPr lang="en-US" altLang="ko-KR" sz="1100" dirty="0"/>
              <a:t> 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__(self):</a:t>
            </a:r>
          </a:p>
          <a:p>
            <a:r>
              <a:rPr lang="en-US" altLang="ko-KR" sz="1100" dirty="0"/>
              <a:t>        super().__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__()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self.setWindowTitle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QFormLayout</a:t>
            </a:r>
            <a:r>
              <a:rPr lang="en-US" altLang="ko-KR" sz="1100" dirty="0"/>
              <a:t> Example")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self.resize</a:t>
            </a:r>
            <a:r>
              <a:rPr lang="en-US" altLang="ko-KR" sz="1100" dirty="0"/>
              <a:t>(270, 110)</a:t>
            </a:r>
          </a:p>
          <a:p>
            <a:r>
              <a:rPr lang="en-US" altLang="ko-KR" sz="1100" dirty="0"/>
              <a:t>        # Create a </a:t>
            </a:r>
            <a:r>
              <a:rPr lang="en-US" altLang="ko-KR" sz="1100" dirty="0" err="1"/>
              <a:t>QFormLayout</a:t>
            </a:r>
            <a:r>
              <a:rPr lang="en-US" altLang="ko-KR" sz="1100" dirty="0"/>
              <a:t> instance</a:t>
            </a:r>
          </a:p>
          <a:p>
            <a:r>
              <a:rPr lang="en-US" altLang="ko-KR" sz="1100" dirty="0"/>
              <a:t>        layout = </a:t>
            </a:r>
            <a:r>
              <a:rPr lang="en-US" altLang="ko-KR" sz="1100" dirty="0" err="1"/>
              <a:t>QFormLayout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# Add widgets to the layout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layout.addRow</a:t>
            </a:r>
            <a:r>
              <a:rPr lang="en-US" altLang="ko-KR" sz="1100" dirty="0"/>
              <a:t>("Name:", </a:t>
            </a:r>
            <a:r>
              <a:rPr lang="en-US" altLang="ko-KR" sz="1100" dirty="0" err="1"/>
              <a:t>QLineEdit</a:t>
            </a:r>
            <a:r>
              <a:rPr lang="en-US" altLang="ko-KR" sz="1100" dirty="0"/>
              <a:t>())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layout.addRow</a:t>
            </a:r>
            <a:r>
              <a:rPr lang="en-US" altLang="ko-KR" sz="1100" dirty="0"/>
              <a:t>("Job:", </a:t>
            </a:r>
            <a:r>
              <a:rPr lang="en-US" altLang="ko-KR" sz="1100" dirty="0" err="1"/>
              <a:t>QLineEdit</a:t>
            </a:r>
            <a:r>
              <a:rPr lang="en-US" altLang="ko-KR" sz="1100" dirty="0"/>
              <a:t>())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emailLabel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QLabel</a:t>
            </a:r>
            <a:r>
              <a:rPr lang="en-US" altLang="ko-KR" sz="1100" dirty="0"/>
              <a:t>("Email:")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layout.addRow</a:t>
            </a:r>
            <a:r>
              <a:rPr lang="en-US" altLang="ko-KR" sz="1100" dirty="0"/>
              <a:t>(</a:t>
            </a:r>
            <a:r>
              <a:rPr lang="en-US" altLang="ko-KR" sz="1100" dirty="0" err="1"/>
              <a:t>emailLabel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QLineEdit</a:t>
            </a:r>
            <a:r>
              <a:rPr lang="en-US" altLang="ko-KR" sz="1100" dirty="0"/>
              <a:t>())</a:t>
            </a:r>
          </a:p>
          <a:p>
            <a:r>
              <a:rPr lang="en-US" altLang="ko-KR" sz="1100" dirty="0"/>
              <a:t>        # Set the layout on the application's window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self.setLayout</a:t>
            </a:r>
            <a:r>
              <a:rPr lang="en-US" altLang="ko-KR" sz="1100" dirty="0"/>
              <a:t>(layout)</a:t>
            </a:r>
          </a:p>
          <a:p>
            <a:endParaRPr lang="en-US" altLang="ko-KR" sz="1100" dirty="0"/>
          </a:p>
          <a:p>
            <a:r>
              <a:rPr lang="en-US" altLang="ko-KR" sz="1100" dirty="0"/>
              <a:t>if __name__ == "__main__":</a:t>
            </a:r>
          </a:p>
          <a:p>
            <a:r>
              <a:rPr lang="en-US" altLang="ko-KR" sz="1100" dirty="0"/>
              <a:t>    app = </a:t>
            </a:r>
            <a:r>
              <a:rPr lang="en-US" altLang="ko-KR" sz="1100" dirty="0" err="1"/>
              <a:t>QApplication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sys.argv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window = Window()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window.show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sys.exit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app.exec</a:t>
            </a:r>
            <a:r>
              <a:rPr lang="en-US" altLang="ko-KR" sz="1100" dirty="0"/>
              <a:t>_())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2561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0" fontAlgn="base" latinLnBrk="0" hangingPunct="0">
              <a:lnSpc>
                <a:spcPct val="120000"/>
              </a:lnSpc>
              <a:spcAft>
                <a:spcPct val="0"/>
              </a:spcAft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복잡한 GUI 구축을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 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위한 중첩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96136" y="1576552"/>
            <a:ext cx="8915400" cy="3777622"/>
          </a:xfrm>
        </p:spPr>
        <p:txBody>
          <a:bodyPr/>
          <a:lstStyle/>
          <a:p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레이아웃에서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addLayout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추가된 레이아웃이 내부 레이아웃이 됨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909" y="2486427"/>
            <a:ext cx="3057952" cy="2286319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8425544" y="2340429"/>
            <a:ext cx="2438400" cy="326571"/>
          </a:xfrm>
          <a:prstGeom prst="wedgeRectCallout">
            <a:avLst>
              <a:gd name="adj1" fmla="val -103053"/>
              <a:gd name="adj2" fmla="val 234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파란색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수직 외부레이아웃</a:t>
            </a:r>
            <a:endParaRPr lang="ko-KR" altLang="en-US" sz="1200" dirty="0"/>
          </a:p>
        </p:txBody>
      </p:sp>
      <p:sp>
        <p:nvSpPr>
          <p:cNvPr id="7" name="사각형 설명선 6"/>
          <p:cNvSpPr/>
          <p:nvPr/>
        </p:nvSpPr>
        <p:spPr>
          <a:xfrm>
            <a:off x="8863278" y="4228300"/>
            <a:ext cx="2438400" cy="326571"/>
          </a:xfrm>
          <a:prstGeom prst="wedgeRectCallout">
            <a:avLst>
              <a:gd name="adj1" fmla="val -138321"/>
              <a:gd name="adj2" fmla="val -617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빨간색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수직레이아웃</a:t>
            </a:r>
            <a:endParaRPr lang="ko-KR" altLang="en-US" sz="1200" dirty="0"/>
          </a:p>
        </p:txBody>
      </p:sp>
      <p:sp>
        <p:nvSpPr>
          <p:cNvPr id="8" name="사각형 설명선 7"/>
          <p:cNvSpPr/>
          <p:nvPr/>
        </p:nvSpPr>
        <p:spPr>
          <a:xfrm>
            <a:off x="1040234" y="2486427"/>
            <a:ext cx="2438400" cy="326571"/>
          </a:xfrm>
          <a:prstGeom prst="wedgeRectCallout">
            <a:avLst>
              <a:gd name="adj1" fmla="val 86679"/>
              <a:gd name="adj2" fmla="val 815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녹색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양식레이아웃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002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8128" y="295662"/>
            <a:ext cx="8911687" cy="1280890"/>
          </a:xfrm>
        </p:spPr>
        <p:txBody>
          <a:bodyPr/>
          <a:lstStyle/>
          <a:p>
            <a:pPr defTabSz="914400" eaLnBrk="0" fontAlgn="base" latinLnBrk="0" hangingPunct="0">
              <a:lnSpc>
                <a:spcPct val="120000"/>
              </a:lnSpc>
              <a:spcAft>
                <a:spcPct val="0"/>
              </a:spcAft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복잡한 GUI 구축을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 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위한 중첩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96136" y="1576552"/>
            <a:ext cx="8915400" cy="3777622"/>
          </a:xfrm>
        </p:spPr>
        <p:txBody>
          <a:bodyPr>
            <a:noAutofit/>
          </a:bodyPr>
          <a:lstStyle/>
          <a:p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4915" y="1447799"/>
            <a:ext cx="11038114" cy="4278087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altLang="ko-KR" sz="1400" dirty="0"/>
              <a:t>import sys</a:t>
            </a:r>
          </a:p>
          <a:p>
            <a:endParaRPr lang="en-US" altLang="ko-KR" sz="1400" dirty="0"/>
          </a:p>
          <a:p>
            <a:r>
              <a:rPr lang="en-US" altLang="ko-KR" sz="1400" dirty="0"/>
              <a:t>from PyQt5.QtWidgets import (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QApplication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QCheckBox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QFormLayout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QLineEdit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QVBoxLayout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QWidget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Window(</a:t>
            </a:r>
            <a:r>
              <a:rPr lang="en-US" altLang="ko-KR" sz="1400" dirty="0" err="1"/>
              <a:t>QWidget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__(self):</a:t>
            </a:r>
          </a:p>
          <a:p>
            <a:r>
              <a:rPr lang="en-US" altLang="ko-KR" sz="1400" dirty="0"/>
              <a:t>        super().__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self.setWindowTitle</a:t>
            </a:r>
            <a:r>
              <a:rPr lang="en-US" altLang="ko-KR" sz="1400" dirty="0"/>
              <a:t>("Nested Layouts Example")</a:t>
            </a:r>
          </a:p>
          <a:p>
            <a:r>
              <a:rPr lang="en-US" altLang="ko-KR" sz="1400" dirty="0"/>
              <a:t>        # Create an outer layout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outerLayout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QVBoxLayout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    # Create a form layout for the label and line edit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topLayout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QFormLayout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    # Add a label and a line edit to the form layout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topLayout.addRow</a:t>
            </a:r>
            <a:r>
              <a:rPr lang="en-US" altLang="ko-KR" sz="1400" dirty="0"/>
              <a:t>("Some Text:", </a:t>
            </a:r>
            <a:r>
              <a:rPr lang="en-US" altLang="ko-KR" sz="1400" dirty="0" err="1"/>
              <a:t>QLineEdit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>        # Create a layout for the checkboxes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optionsLayout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QVBoxLayout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    # Add some checkboxes to the layout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optionsLayout.addWidget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QCheckBox</a:t>
            </a:r>
            <a:r>
              <a:rPr lang="en-US" altLang="ko-KR" sz="1400" dirty="0"/>
              <a:t>("Option one"))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optionsLayout.addWidget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QCheckBox</a:t>
            </a:r>
            <a:r>
              <a:rPr lang="en-US" altLang="ko-KR" sz="1400" dirty="0"/>
              <a:t>("Option two"))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optionsLayout.addWidget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QCheckBox</a:t>
            </a:r>
            <a:r>
              <a:rPr lang="en-US" altLang="ko-KR" sz="1400" dirty="0"/>
              <a:t>("Option three"))</a:t>
            </a:r>
          </a:p>
          <a:p>
            <a:r>
              <a:rPr lang="en-US" altLang="ko-KR" sz="1400" dirty="0"/>
              <a:t>        # Nest the inner layouts into the outer layout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outerLayout.addLayout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topLayout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outerLayout.addLayout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optionsLayout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# Set the window's main layout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self.setLayout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outerLayout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__name__ == "__main__":</a:t>
            </a:r>
          </a:p>
          <a:p>
            <a:r>
              <a:rPr lang="en-US" altLang="ko-KR" sz="1400" dirty="0"/>
              <a:t>    app = </a:t>
            </a:r>
            <a:r>
              <a:rPr lang="en-US" altLang="ko-KR" sz="1400" dirty="0" err="1"/>
              <a:t>QApplication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sys.argv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window = Window()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window.show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sys.exit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app.exec</a:t>
            </a:r>
            <a:r>
              <a:rPr lang="en-US" altLang="ko-KR" sz="1400" dirty="0"/>
              <a:t>_())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901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다중 페이지 레이아웃 및 위젯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664" y="1590065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 smtClean="0"/>
              <a:t>지금까지 단일 </a:t>
            </a:r>
            <a:r>
              <a:rPr lang="ko-KR" altLang="en-US" b="1" dirty="0"/>
              <a:t>페이지 레이아웃</a:t>
            </a:r>
            <a:r>
              <a:rPr lang="ko-KR" altLang="en-US" dirty="0"/>
              <a:t> 에 위젯을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r>
              <a:rPr lang="ko-KR" altLang="en-US" dirty="0"/>
              <a:t> 탭 </a:t>
            </a:r>
            <a:r>
              <a:rPr lang="ko-KR" altLang="en-US" b="1" dirty="0"/>
              <a:t>기반</a:t>
            </a:r>
            <a:r>
              <a:rPr lang="ko-KR" altLang="en-US" dirty="0"/>
              <a:t> 또는 </a:t>
            </a:r>
            <a:r>
              <a:rPr lang="ko-KR" altLang="en-US" b="1" dirty="0"/>
              <a:t>다중 페이지</a:t>
            </a:r>
            <a:r>
              <a:rPr lang="ko-KR" altLang="en-US" dirty="0"/>
              <a:t> 레이아웃을 사용자에게 </a:t>
            </a:r>
            <a:r>
              <a:rPr lang="ko-KR" altLang="en-US" dirty="0" smtClean="0"/>
              <a:t>제공할 필요 있음</a:t>
            </a:r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탭이나 페이지를 클릭 할 때마다 애플리케이션에 다른 위젯 세트가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619CCD"/>
                </a:solidFill>
                <a:latin typeface="Arial Unicode MS"/>
                <a:ea typeface="SFMono-Regular"/>
              </a:rPr>
              <a:t>PyQt</a:t>
            </a:r>
            <a:r>
              <a:rPr lang="ko-KR" altLang="en-US" dirty="0" smtClean="0">
                <a:solidFill>
                  <a:srgbClr val="619CCD"/>
                </a:solidFill>
                <a:latin typeface="Arial Unicode MS"/>
                <a:ea typeface="SFMono-Regular"/>
              </a:rPr>
              <a:t>는 </a:t>
            </a:r>
            <a:r>
              <a:rPr lang="ko-KR" altLang="ko-KR" dirty="0" err="1" smtClean="0">
                <a:solidFill>
                  <a:srgbClr val="619CCD"/>
                </a:solidFill>
                <a:latin typeface="Arial Unicode MS"/>
                <a:ea typeface="SFMono-Regular"/>
              </a:rPr>
              <a:t>QStackedLayout</a:t>
            </a:r>
            <a:r>
              <a:rPr lang="en-US" altLang="ko-KR" dirty="0" smtClean="0">
                <a:solidFill>
                  <a:srgbClr val="619CCD"/>
                </a:solidFill>
                <a:latin typeface="Arial Unicode MS"/>
                <a:ea typeface="SFMono-Regular"/>
              </a:rPr>
              <a:t>, </a:t>
            </a:r>
            <a:r>
              <a:rPr lang="ko-KR" altLang="ko-KR" dirty="0" err="1" smtClean="0">
                <a:solidFill>
                  <a:srgbClr val="619CCD"/>
                </a:solidFill>
                <a:latin typeface="Arial Unicode MS"/>
                <a:ea typeface="SFMono-Regular"/>
              </a:rPr>
              <a:t>QTabWidget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내장 레이아웃 제공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ko-KR" altLang="en-US" dirty="0"/>
              <a:t>위젯 스택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ko-KR" dirty="0" err="1" smtClean="0">
                <a:solidFill>
                  <a:srgbClr val="619CCD"/>
                </a:solidFill>
                <a:latin typeface="Arial Unicode MS"/>
                <a:ea typeface="SFMono-Regular"/>
              </a:rPr>
              <a:t>QStackedLayout</a:t>
            </a:r>
            <a:r>
              <a:rPr lang="en-US" altLang="ko-KR" dirty="0" smtClean="0">
                <a:solidFill>
                  <a:srgbClr val="619CCD"/>
                </a:solidFill>
                <a:latin typeface="Arial Unicode MS"/>
                <a:ea typeface="SFMono-Regular"/>
              </a:rPr>
              <a:t>)</a:t>
            </a:r>
          </a:p>
          <a:p>
            <a:pPr lvl="1"/>
            <a:r>
              <a:rPr lang="ko-KR" altLang="en-US" dirty="0"/>
              <a:t> </a:t>
            </a:r>
            <a:r>
              <a:rPr lang="ko-KR" altLang="en-US" b="1" dirty="0"/>
              <a:t>스택에</a:t>
            </a:r>
            <a:r>
              <a:rPr lang="ko-KR" altLang="en-US" dirty="0"/>
              <a:t> 위젯을 배열 할 </a:t>
            </a:r>
            <a:r>
              <a:rPr lang="ko-KR" altLang="en-US" dirty="0" err="1"/>
              <a:t>수있는</a:t>
            </a:r>
            <a:r>
              <a:rPr lang="ko-KR" altLang="en-US" dirty="0"/>
              <a:t> 레이아웃 관리자를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 주어진 </a:t>
            </a:r>
            <a:r>
              <a:rPr lang="ko-KR" altLang="en-US" dirty="0" smtClean="0"/>
              <a:t>시점에 </a:t>
            </a:r>
            <a:r>
              <a:rPr lang="ko-KR" altLang="en-US" dirty="0"/>
              <a:t>하나의 위젯 만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스택에 추가</a:t>
            </a:r>
            <a:r>
              <a:rPr lang="en-US" altLang="ko-KR" dirty="0" smtClean="0"/>
              <a:t>: </a:t>
            </a:r>
            <a:r>
              <a:rPr lang="en-US" altLang="ko-KR" dirty="0"/>
              <a:t>.</a:t>
            </a:r>
            <a:r>
              <a:rPr lang="en-US" altLang="ko-KR" dirty="0" err="1"/>
              <a:t>addWidget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/>
              <a:t>위젯 목록의 각 위젯은 독립적 인 페이지로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/>
              <a:t>레이아웃의 총 위젯 </a:t>
            </a:r>
            <a:r>
              <a:rPr lang="en-US" altLang="ko-KR" dirty="0"/>
              <a:t>(</a:t>
            </a:r>
            <a:r>
              <a:rPr lang="ko-KR" altLang="en-US" dirty="0"/>
              <a:t>페이지</a:t>
            </a:r>
            <a:r>
              <a:rPr lang="en-US" altLang="ko-KR" dirty="0"/>
              <a:t>)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: </a:t>
            </a:r>
            <a:r>
              <a:rPr lang="en-US" altLang="ko-KR" dirty="0"/>
              <a:t>.count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/>
              <a:t>페이지 사이를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: </a:t>
            </a:r>
            <a:r>
              <a:rPr lang="en-US" altLang="ko-KR" dirty="0"/>
              <a:t>.</a:t>
            </a:r>
            <a:r>
              <a:rPr lang="en-US" altLang="ko-KR" dirty="0" err="1"/>
              <a:t>setCurrentIndex</a:t>
            </a:r>
            <a:r>
              <a:rPr lang="en-US" altLang="ko-KR" dirty="0"/>
              <a:t>()</a:t>
            </a:r>
            <a:endParaRPr lang="ko-KR" altLang="en-US" dirty="0"/>
          </a:p>
          <a:p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73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다중 페이지 레이아웃 및 위젯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664" y="1590065"/>
            <a:ext cx="8915400" cy="377762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위젯 </a:t>
            </a:r>
            <a:r>
              <a:rPr lang="ko-KR" altLang="en-US" dirty="0"/>
              <a:t>스택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ko-KR" dirty="0" err="1" smtClean="0">
                <a:solidFill>
                  <a:srgbClr val="619CCD"/>
                </a:solidFill>
                <a:latin typeface="Arial Unicode MS"/>
                <a:ea typeface="SFMono-Regular"/>
              </a:rPr>
              <a:t>QStackedLayout</a:t>
            </a:r>
            <a:r>
              <a:rPr lang="en-US" altLang="ko-KR" dirty="0" smtClean="0">
                <a:solidFill>
                  <a:srgbClr val="619CCD"/>
                </a:solidFill>
                <a:latin typeface="Arial Unicode MS"/>
                <a:ea typeface="SFMono-Regular"/>
              </a:rPr>
              <a:t>)</a:t>
            </a:r>
            <a:r>
              <a:rPr lang="ko-KR" altLang="en-US" dirty="0"/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656" y="2155371"/>
            <a:ext cx="11691257" cy="3786385"/>
          </a:xfrm>
          <a:prstGeom prst="rect">
            <a:avLst/>
          </a:prstGeom>
          <a:noFill/>
        </p:spPr>
        <p:txBody>
          <a:bodyPr wrap="square" numCol="3" rtlCol="0">
            <a:noAutofit/>
          </a:bodyPr>
          <a:lstStyle/>
          <a:p>
            <a:r>
              <a:rPr lang="en-US" altLang="ko-KR" sz="1100" dirty="0"/>
              <a:t>import sys</a:t>
            </a:r>
          </a:p>
          <a:p>
            <a:endParaRPr lang="en-US" altLang="ko-KR" sz="1100" dirty="0"/>
          </a:p>
          <a:p>
            <a:r>
              <a:rPr lang="en-US" altLang="ko-KR" sz="1100" dirty="0"/>
              <a:t>from PyQt5.QtWidgets import (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QApplication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QComboBox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QFormLayout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QLineEdit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QStackedLayout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QVBoxLayout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QWidget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class Window(</a:t>
            </a:r>
            <a:r>
              <a:rPr lang="en-US" altLang="ko-KR" sz="1100" dirty="0" err="1"/>
              <a:t>QWidget</a:t>
            </a:r>
            <a:r>
              <a:rPr lang="en-US" altLang="ko-KR" sz="1100" dirty="0"/>
              <a:t>):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def</a:t>
            </a:r>
            <a:r>
              <a:rPr lang="en-US" altLang="ko-KR" sz="1100" dirty="0"/>
              <a:t> 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__(self):</a:t>
            </a:r>
          </a:p>
          <a:p>
            <a:r>
              <a:rPr lang="en-US" altLang="ko-KR" sz="1100" dirty="0"/>
              <a:t>        super().__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__()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self.setWindowTitle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QStackedLayout</a:t>
            </a:r>
            <a:r>
              <a:rPr lang="en-US" altLang="ko-KR" sz="1100" dirty="0"/>
              <a:t> Example")</a:t>
            </a:r>
          </a:p>
          <a:p>
            <a:r>
              <a:rPr lang="en-US" altLang="ko-KR" sz="1100" dirty="0"/>
              <a:t>        # Create a top-level layout</a:t>
            </a:r>
          </a:p>
          <a:p>
            <a:r>
              <a:rPr lang="en-US" altLang="ko-KR" sz="1100" dirty="0"/>
              <a:t>        layout = </a:t>
            </a:r>
            <a:r>
              <a:rPr lang="en-US" altLang="ko-KR" sz="1100" dirty="0" err="1"/>
              <a:t>QVBoxLayout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self.setLayout</a:t>
            </a:r>
            <a:r>
              <a:rPr lang="en-US" altLang="ko-KR" sz="1100" dirty="0"/>
              <a:t>(layout)</a:t>
            </a:r>
          </a:p>
          <a:p>
            <a:r>
              <a:rPr lang="en-US" altLang="ko-KR" sz="1100" dirty="0"/>
              <a:t>        # Create and connect the combo box to switch between pages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self.pageCombo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QComboBox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self.pageCombo.addItems</a:t>
            </a:r>
            <a:r>
              <a:rPr lang="en-US" altLang="ko-KR" sz="1100" dirty="0"/>
              <a:t>(["Page 1", "Page 2"])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self.pageCombo.activated.connect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self.switchPage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  # Create the stacked layout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self.stackedLayout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QStackedLayout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# Create the first page</a:t>
            </a:r>
          </a:p>
          <a:p>
            <a:r>
              <a:rPr lang="en-US" altLang="ko-KR" sz="1100" dirty="0"/>
              <a:t>        self.page1 = </a:t>
            </a:r>
            <a:r>
              <a:rPr lang="en-US" altLang="ko-KR" sz="1100" dirty="0" err="1"/>
              <a:t>QWidget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self.page1Layout = </a:t>
            </a:r>
            <a:r>
              <a:rPr lang="en-US" altLang="ko-KR" sz="1100" dirty="0" err="1"/>
              <a:t>QFormLayout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self.page1Layout.addRow("Name:", </a:t>
            </a:r>
            <a:r>
              <a:rPr lang="en-US" altLang="ko-KR" sz="1100" dirty="0" err="1"/>
              <a:t>QLineEdit</a:t>
            </a:r>
            <a:r>
              <a:rPr lang="en-US" altLang="ko-KR" sz="1100" dirty="0"/>
              <a:t>())</a:t>
            </a:r>
          </a:p>
          <a:p>
            <a:r>
              <a:rPr lang="en-US" altLang="ko-KR" sz="1100" dirty="0"/>
              <a:t>        self.page1Layout.addRow("Address:", </a:t>
            </a:r>
            <a:r>
              <a:rPr lang="en-US" altLang="ko-KR" sz="1100" dirty="0" err="1"/>
              <a:t>QLineEdit</a:t>
            </a:r>
            <a:r>
              <a:rPr lang="en-US" altLang="ko-KR" sz="1100" dirty="0"/>
              <a:t>())</a:t>
            </a:r>
          </a:p>
          <a:p>
            <a:r>
              <a:rPr lang="en-US" altLang="ko-KR" sz="1100" dirty="0"/>
              <a:t>        self.page1.setLayout(self.page1Layout)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self.stackedLayout.addWidget</a:t>
            </a:r>
            <a:r>
              <a:rPr lang="en-US" altLang="ko-KR" sz="1100" dirty="0"/>
              <a:t>(self.page1)</a:t>
            </a:r>
          </a:p>
          <a:p>
            <a:r>
              <a:rPr lang="en-US" altLang="ko-KR" sz="1100" dirty="0"/>
              <a:t>        # Create the second page</a:t>
            </a:r>
          </a:p>
          <a:p>
            <a:r>
              <a:rPr lang="en-US" altLang="ko-KR" sz="1100" dirty="0"/>
              <a:t>        self.page2 = </a:t>
            </a:r>
            <a:r>
              <a:rPr lang="en-US" altLang="ko-KR" sz="1100" dirty="0" err="1"/>
              <a:t>QWidget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self.page2Layout = </a:t>
            </a:r>
            <a:r>
              <a:rPr lang="en-US" altLang="ko-KR" sz="1100" dirty="0" err="1"/>
              <a:t>QFormLayout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self.page2Layout.addRow("Job:", </a:t>
            </a:r>
            <a:r>
              <a:rPr lang="en-US" altLang="ko-KR" sz="1100" dirty="0" err="1"/>
              <a:t>QLineEdit</a:t>
            </a:r>
            <a:r>
              <a:rPr lang="en-US" altLang="ko-KR" sz="1100" dirty="0"/>
              <a:t>())</a:t>
            </a:r>
          </a:p>
          <a:p>
            <a:r>
              <a:rPr lang="en-US" altLang="ko-KR" sz="1100" dirty="0"/>
              <a:t>        self.page2Layout.addRow("Department:", </a:t>
            </a:r>
            <a:r>
              <a:rPr lang="en-US" altLang="ko-KR" sz="1100" dirty="0" err="1"/>
              <a:t>QLineEdit</a:t>
            </a:r>
            <a:r>
              <a:rPr lang="en-US" altLang="ko-KR" sz="1100" dirty="0"/>
              <a:t>())</a:t>
            </a:r>
          </a:p>
          <a:p>
            <a:r>
              <a:rPr lang="en-US" altLang="ko-KR" sz="1100" dirty="0"/>
              <a:t>        self.page2.setLayout(self.page2Layout)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self.stackedLayout.addWidget</a:t>
            </a:r>
            <a:r>
              <a:rPr lang="en-US" altLang="ko-KR" sz="1100" dirty="0"/>
              <a:t>(self.page2)</a:t>
            </a:r>
          </a:p>
          <a:p>
            <a:r>
              <a:rPr lang="en-US" altLang="ko-KR" sz="1100" dirty="0"/>
              <a:t>        # Add the combo box and the stacked layout to the top-level layout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layout.addWidget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self.pageCombo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layout.addLayout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self.stackedLayout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def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switchPage</a:t>
            </a:r>
            <a:r>
              <a:rPr lang="en-US" altLang="ko-KR" sz="1100" dirty="0"/>
              <a:t>(self):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self.stackedLayout.setCurrentIndex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self.pageCombo.currentIndex</a:t>
            </a:r>
            <a:r>
              <a:rPr lang="en-US" altLang="ko-KR" sz="1100" dirty="0"/>
              <a:t>())</a:t>
            </a:r>
          </a:p>
          <a:p>
            <a:endParaRPr lang="en-US" altLang="ko-KR" sz="1100" dirty="0"/>
          </a:p>
          <a:p>
            <a:r>
              <a:rPr lang="en-US" altLang="ko-KR" sz="1100" dirty="0"/>
              <a:t>if __name__ == "__main__":</a:t>
            </a:r>
          </a:p>
          <a:p>
            <a:r>
              <a:rPr lang="en-US" altLang="ko-KR" sz="1100" dirty="0"/>
              <a:t>    app = </a:t>
            </a:r>
            <a:r>
              <a:rPr lang="en-US" altLang="ko-KR" sz="1100" dirty="0" err="1"/>
              <a:t>QApplication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sys.argv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window = Window()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window.show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sys.exit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app.exec</a:t>
            </a:r>
            <a:r>
              <a:rPr lang="en-US" altLang="ko-KR" sz="1100" dirty="0"/>
              <a:t>_())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3560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다중 페이지 레이아웃 및 위젯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440" y="1524000"/>
            <a:ext cx="8915400" cy="3777622"/>
          </a:xfrm>
        </p:spPr>
        <p:txBody>
          <a:bodyPr/>
          <a:lstStyle/>
          <a:p>
            <a:r>
              <a:rPr lang="en-US" altLang="ko-KR" dirty="0" err="1"/>
              <a:t>PyQt</a:t>
            </a:r>
            <a:r>
              <a:rPr lang="ko-KR" altLang="en-US" dirty="0"/>
              <a:t>의 탭 위젯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 </a:t>
            </a:r>
            <a:r>
              <a:rPr lang="ko-KR" altLang="en-US" b="1" dirty="0"/>
              <a:t>탭 표시 줄</a:t>
            </a:r>
            <a:r>
              <a:rPr lang="ko-KR" altLang="en-US" dirty="0"/>
              <a:t> 과 </a:t>
            </a:r>
            <a:r>
              <a:rPr lang="ko-KR" altLang="en-US" b="1" dirty="0"/>
              <a:t>페이지 영역을 </a:t>
            </a:r>
            <a:r>
              <a:rPr lang="ko-KR" altLang="en-US" b="1" dirty="0" smtClean="0"/>
              <a:t>제공</a:t>
            </a:r>
            <a:endParaRPr lang="en-US" altLang="ko-KR" b="1" dirty="0" smtClean="0"/>
          </a:p>
          <a:p>
            <a:pPr lvl="1"/>
            <a:r>
              <a:rPr lang="ko-KR" altLang="en-US" dirty="0"/>
              <a:t>탭 표시 줄을 사용하여 페이지와 페이지 </a:t>
            </a:r>
            <a:r>
              <a:rPr lang="ko-KR" altLang="en-US" dirty="0" err="1"/>
              <a:t>영역간에</a:t>
            </a:r>
            <a:r>
              <a:rPr lang="ko-KR" altLang="en-US" dirty="0"/>
              <a:t> 전환하여 선택한 탭과 연관된 페이지를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/>
              <a:t>탭 표시 줄은 기본적으로 페이지 영역의 </a:t>
            </a:r>
            <a:r>
              <a:rPr lang="ko-KR" altLang="en-US" dirty="0" smtClean="0"/>
              <a:t>상단에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탭 위치 변경</a:t>
            </a:r>
            <a:r>
              <a:rPr lang="en-US" altLang="ko-KR" dirty="0" smtClean="0"/>
              <a:t>: .</a:t>
            </a:r>
            <a:r>
              <a:rPr lang="en-US" altLang="ko-KR" dirty="0" err="1" smtClean="0"/>
              <a:t>setTabPosition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/>
              <a:t>탭 위젯에 탭을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: .</a:t>
            </a:r>
            <a:r>
              <a:rPr lang="en-US" altLang="ko-KR" dirty="0" err="1" smtClean="0"/>
              <a:t>addTab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/>
              <a:t>탭 위젯을 만들 때 일반적인 </a:t>
            </a:r>
            <a:r>
              <a:rPr lang="ko-KR" altLang="en-US" dirty="0" smtClean="0"/>
              <a:t>방법은</a:t>
            </a:r>
            <a:r>
              <a:rPr lang="en-US" altLang="ko-KR" dirty="0" smtClean="0"/>
              <a:t> </a:t>
            </a:r>
            <a:r>
              <a:rPr lang="ko-KR" altLang="en-US" dirty="0"/>
              <a:t>각 페이지에 </a:t>
            </a:r>
            <a:r>
              <a:rPr lang="en-US" altLang="ko-KR" dirty="0" err="1" smtClean="0"/>
              <a:t>Qwidget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응용프로그램의 대화상자를 생성하기 위해 </a:t>
            </a:r>
            <a:r>
              <a:rPr lang="ko-KR" altLang="en-US" dirty="0"/>
              <a:t>탭 위젯을 사용</a:t>
            </a:r>
          </a:p>
        </p:txBody>
      </p:sp>
    </p:spTree>
    <p:extLst>
      <p:ext uri="{BB962C8B-B14F-4D97-AF65-F5344CB8AC3E}">
        <p14:creationId xmlns:p14="http://schemas.microsoft.com/office/powerpoint/2010/main" val="83428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다중 페이지 레이아웃 및 위젯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440" y="1524000"/>
            <a:ext cx="8915400" cy="3777622"/>
          </a:xfrm>
        </p:spPr>
        <p:txBody>
          <a:bodyPr/>
          <a:lstStyle/>
          <a:p>
            <a:r>
              <a:rPr lang="en-US" altLang="ko-KR" dirty="0" err="1"/>
              <a:t>PyQt</a:t>
            </a:r>
            <a:r>
              <a:rPr lang="ko-KR" altLang="en-US" dirty="0"/>
              <a:t>의 탭 위젯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24543" y="2002971"/>
            <a:ext cx="11538857" cy="4288972"/>
          </a:xfrm>
          <a:prstGeom prst="rect">
            <a:avLst/>
          </a:prstGeom>
          <a:noFill/>
        </p:spPr>
        <p:txBody>
          <a:bodyPr wrap="square" numCol="3" rtlCol="0">
            <a:noAutofit/>
          </a:bodyPr>
          <a:lstStyle/>
          <a:p>
            <a:r>
              <a:rPr lang="en-US" altLang="ko-KR" sz="1200" dirty="0"/>
              <a:t>import sys</a:t>
            </a:r>
          </a:p>
          <a:p>
            <a:endParaRPr lang="en-US" altLang="ko-KR" sz="1200" dirty="0"/>
          </a:p>
          <a:p>
            <a:r>
              <a:rPr lang="en-US" altLang="ko-KR" sz="1200" dirty="0"/>
              <a:t>from PyQt5.QtWidgets import (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QApplication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QCheckBox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QTabWidget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QVBoxLayout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QWidget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Window(</a:t>
            </a:r>
            <a:r>
              <a:rPr lang="en-US" altLang="ko-KR" sz="1200" dirty="0" err="1"/>
              <a:t>QWidget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</a:t>
            </a:r>
          </a:p>
          <a:p>
            <a:r>
              <a:rPr lang="en-US" altLang="ko-KR" sz="1200" dirty="0"/>
              <a:t>        super().__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self.setWindowTitle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QTabWidget</a:t>
            </a:r>
            <a:r>
              <a:rPr lang="en-US" altLang="ko-KR" sz="1200" dirty="0"/>
              <a:t> Example")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self.resize</a:t>
            </a:r>
            <a:r>
              <a:rPr lang="en-US" altLang="ko-KR" sz="1200" dirty="0"/>
              <a:t>(270, 110)</a:t>
            </a:r>
          </a:p>
          <a:p>
            <a:r>
              <a:rPr lang="en-US" altLang="ko-KR" sz="1200" dirty="0"/>
              <a:t>        # Create a top-level layout</a:t>
            </a:r>
          </a:p>
          <a:p>
            <a:r>
              <a:rPr lang="en-US" altLang="ko-KR" sz="1200" dirty="0"/>
              <a:t>        layout = </a:t>
            </a:r>
            <a:r>
              <a:rPr lang="en-US" altLang="ko-KR" sz="1200" dirty="0" err="1"/>
              <a:t>QVBoxLayout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self.setLayout</a:t>
            </a:r>
            <a:r>
              <a:rPr lang="en-US" altLang="ko-KR" sz="1200" dirty="0"/>
              <a:t>(layout)</a:t>
            </a:r>
          </a:p>
          <a:p>
            <a:r>
              <a:rPr lang="en-US" altLang="ko-KR" sz="1200" dirty="0"/>
              <a:t>        # Create the tab widget with two tabs</a:t>
            </a:r>
          </a:p>
          <a:p>
            <a:r>
              <a:rPr lang="en-US" altLang="ko-KR" sz="1200" dirty="0"/>
              <a:t>        tabs = </a:t>
            </a:r>
            <a:r>
              <a:rPr lang="en-US" altLang="ko-KR" sz="1200" dirty="0" err="1"/>
              <a:t>QTabWidget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tabs.addTab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self.generalTabUI</a:t>
            </a:r>
            <a:r>
              <a:rPr lang="en-US" altLang="ko-KR" sz="1200" dirty="0"/>
              <a:t>(), "General")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tabs.addTab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self.networkTabUI</a:t>
            </a:r>
            <a:r>
              <a:rPr lang="en-US" altLang="ko-KR" sz="1200" dirty="0"/>
              <a:t>(), "Network")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layout.addWidget</a:t>
            </a:r>
            <a:r>
              <a:rPr lang="en-US" altLang="ko-KR" sz="1200" dirty="0"/>
              <a:t>(tabs)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generalTabUI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"""Create the General page UI."""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generalTab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QWidget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layout = </a:t>
            </a:r>
            <a:r>
              <a:rPr lang="en-US" altLang="ko-KR" sz="1200" dirty="0" err="1"/>
              <a:t>QVBoxLayout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layout.addWidget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QCheckBox</a:t>
            </a:r>
            <a:r>
              <a:rPr lang="en-US" altLang="ko-KR" sz="1200" dirty="0"/>
              <a:t>("General Option 1"))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layout.addWidget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QCheckBox</a:t>
            </a:r>
            <a:r>
              <a:rPr lang="en-US" altLang="ko-KR" sz="1200" dirty="0"/>
              <a:t>("General Option 2"))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generalTab.setLayout</a:t>
            </a:r>
            <a:r>
              <a:rPr lang="en-US" altLang="ko-KR" sz="1200" dirty="0"/>
              <a:t>(layout)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generalTab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networkTabUI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"""Create the Network page UI."""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networkTab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QWidget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layout = </a:t>
            </a:r>
            <a:r>
              <a:rPr lang="en-US" altLang="ko-KR" sz="1200" dirty="0" err="1"/>
              <a:t>QVBoxLayout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layout.addWidget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QCheckBox</a:t>
            </a:r>
            <a:r>
              <a:rPr lang="en-US" altLang="ko-KR" sz="1200" dirty="0"/>
              <a:t>("Network Option 1"))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layout.addWidget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QCheckBox</a:t>
            </a:r>
            <a:r>
              <a:rPr lang="en-US" altLang="ko-KR" sz="1200" dirty="0"/>
              <a:t>("Network Option 2"))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networkTab.setLayout</a:t>
            </a:r>
            <a:r>
              <a:rPr lang="en-US" altLang="ko-KR" sz="1200" dirty="0"/>
              <a:t>(layout)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networkTab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if __name__ == "__main__":</a:t>
            </a:r>
          </a:p>
          <a:p>
            <a:r>
              <a:rPr lang="en-US" altLang="ko-KR" sz="1200" dirty="0"/>
              <a:t>    app = </a:t>
            </a:r>
            <a:r>
              <a:rPr lang="en-US" altLang="ko-KR" sz="1200" dirty="0" err="1"/>
              <a:t>QApplication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sys.argv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window = Window()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window.show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sys.exit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app.exec</a:t>
            </a:r>
            <a:r>
              <a:rPr lang="en-US" altLang="ko-KR" sz="1200" dirty="0"/>
              <a:t>_())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829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응용 프로그램의 기본 창 </a:t>
            </a:r>
            <a:r>
              <a:rPr lang="ko-KR" altLang="en-US" b="1" dirty="0" smtClean="0"/>
              <a:t>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3297" y="16002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 err="1" smtClean="0"/>
              <a:t>QMainWindow</a:t>
            </a:r>
            <a:r>
              <a:rPr lang="ko-KR" altLang="en-US" b="1" dirty="0"/>
              <a:t> </a:t>
            </a:r>
            <a:r>
              <a:rPr lang="ko-KR" altLang="en-US" b="1" dirty="0" smtClean="0"/>
              <a:t>위에 </a:t>
            </a:r>
            <a:r>
              <a:rPr lang="en-US" altLang="ko-KR" b="1" dirty="0" smtClean="0"/>
              <a:t>GUI </a:t>
            </a:r>
            <a:r>
              <a:rPr lang="ko-KR" altLang="en-US" b="1" dirty="0" smtClean="0"/>
              <a:t>생성</a:t>
            </a:r>
            <a:endParaRPr lang="en-US" altLang="ko-KR" b="1" dirty="0" smtClean="0"/>
          </a:p>
          <a:p>
            <a:r>
              <a:rPr lang="ko-KR" altLang="en-US" b="1" dirty="0" smtClean="0"/>
              <a:t>기본 창 스타일 응용프로그램  작성</a:t>
            </a:r>
            <a:endParaRPr lang="en-US" altLang="ko-KR" b="1" dirty="0" smtClean="0"/>
          </a:p>
          <a:p>
            <a:r>
              <a:rPr lang="ko-KR" altLang="en-US" dirty="0"/>
              <a:t>미리 정의 된 레이아웃 과 함께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메뉴 </a:t>
            </a:r>
            <a:r>
              <a:rPr lang="ko-KR" altLang="en-US" dirty="0" smtClean="0"/>
              <a:t>표시줄은</a:t>
            </a:r>
            <a:r>
              <a:rPr lang="ko-KR" altLang="en-US" dirty="0"/>
              <a:t> 창 상단</a:t>
            </a:r>
          </a:p>
          <a:p>
            <a:pPr lvl="1"/>
            <a:r>
              <a:rPr lang="ko-KR" altLang="en-US" dirty="0"/>
              <a:t>창의 </a:t>
            </a:r>
            <a:r>
              <a:rPr lang="ko-KR" altLang="en-US" dirty="0" smtClean="0"/>
              <a:t>네 면</a:t>
            </a:r>
            <a:r>
              <a:rPr lang="ko-KR" altLang="en-US" dirty="0"/>
              <a:t> 중 하나에 하나 이상의 도구 모음</a:t>
            </a:r>
          </a:p>
          <a:p>
            <a:pPr lvl="1"/>
            <a:r>
              <a:rPr lang="ko-KR" altLang="en-US" dirty="0"/>
              <a:t>상태 </a:t>
            </a:r>
            <a:r>
              <a:rPr lang="ko-KR" altLang="en-US" dirty="0" smtClean="0"/>
              <a:t>표시줄은</a:t>
            </a:r>
            <a:r>
              <a:rPr lang="ko-KR" altLang="en-US" dirty="0"/>
              <a:t> 창 하단</a:t>
            </a:r>
          </a:p>
          <a:p>
            <a:pPr lvl="1"/>
            <a:r>
              <a:rPr lang="ko-KR" altLang="en-US" dirty="0"/>
              <a:t>창의 </a:t>
            </a:r>
            <a:r>
              <a:rPr lang="ko-KR" altLang="en-US" dirty="0" smtClean="0"/>
              <a:t>네 면</a:t>
            </a:r>
            <a:r>
              <a:rPr lang="ko-KR" altLang="en-US" dirty="0"/>
              <a:t> 중 하나에 하나 이상의 도킹 위젯 </a:t>
            </a:r>
            <a:r>
              <a:rPr lang="en-US" altLang="ko-KR" dirty="0"/>
              <a:t>(</a:t>
            </a:r>
            <a:r>
              <a:rPr lang="ko-KR" altLang="en-US" dirty="0"/>
              <a:t>도구 모음 영역을 차지하지 않음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창의 중앙에 있는 중앙 </a:t>
            </a:r>
            <a:r>
              <a:rPr lang="ko-KR" altLang="en-US" dirty="0" smtClean="0"/>
              <a:t>위젯</a:t>
            </a:r>
            <a:endParaRPr lang="en-US" altLang="ko-KR" dirty="0" smtClean="0"/>
          </a:p>
          <a:p>
            <a:r>
              <a:rPr lang="ko-KR" altLang="en-US" dirty="0" smtClean="0"/>
              <a:t>응용 프로그램의 용도에 맞게 다양한 종류의 중앙 위젯 사용</a:t>
            </a:r>
            <a:endParaRPr lang="en-US" altLang="ko-KR" dirty="0" smtClean="0"/>
          </a:p>
          <a:p>
            <a:r>
              <a:rPr lang="en-US" altLang="ko-KR" dirty="0" err="1" smtClean="0"/>
              <a:t>QMainWindow</a:t>
            </a:r>
            <a:r>
              <a:rPr lang="ko-KR" altLang="en-US" dirty="0" smtClean="0"/>
              <a:t>에서 제공</a:t>
            </a:r>
            <a:r>
              <a:rPr lang="ko-KR" altLang="en-US" dirty="0"/>
              <a:t> 되는 레이아웃 은 모든 종류의 </a:t>
            </a:r>
            <a:r>
              <a:rPr lang="en-US" altLang="ko-KR" dirty="0"/>
              <a:t>GUI </a:t>
            </a:r>
            <a:r>
              <a:rPr lang="ko-KR" altLang="en-US" dirty="0"/>
              <a:t>애플리케이션을 생성하기에 충분</a:t>
            </a:r>
          </a:p>
          <a:p>
            <a:pPr lvl="1"/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09871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응용 프로그램의 </a:t>
            </a:r>
            <a:r>
              <a:rPr lang="ko-KR" altLang="en-US" b="1" dirty="0" smtClean="0"/>
              <a:t>대화상자 </a:t>
            </a:r>
            <a:r>
              <a:rPr lang="ko-KR" altLang="en-US" b="1" dirty="0"/>
              <a:t>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8869" y="1491343"/>
            <a:ext cx="8915400" cy="3777622"/>
          </a:xfrm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 smtClean="0"/>
              <a:t>애플리케이션은 </a:t>
            </a:r>
            <a:r>
              <a:rPr lang="ko-KR" altLang="en-US" dirty="0"/>
              <a:t>일반적으로 기본 창과 하나 이상의 </a:t>
            </a:r>
            <a:r>
              <a:rPr lang="ko-KR" altLang="en-US" b="1" dirty="0" smtClean="0"/>
              <a:t>대화상자를</a:t>
            </a:r>
            <a:r>
              <a:rPr lang="ko-KR" altLang="en-US" dirty="0"/>
              <a:t> </a:t>
            </a:r>
            <a:r>
              <a:rPr lang="ko-KR" altLang="en-US" dirty="0" smtClean="0"/>
              <a:t>사용하여 구현</a:t>
            </a:r>
            <a:endParaRPr lang="en-US" altLang="ko-KR" dirty="0" smtClean="0"/>
          </a:p>
          <a:p>
            <a:r>
              <a:rPr lang="en-US" altLang="ko-KR" dirty="0" err="1" smtClean="0"/>
              <a:t>QDialog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대화상자 생성</a:t>
            </a:r>
            <a:endParaRPr lang="en-US" altLang="ko-KR" dirty="0" smtClean="0"/>
          </a:p>
          <a:p>
            <a:r>
              <a:rPr lang="en-US" altLang="ko-KR" dirty="0" err="1" smtClean="0"/>
              <a:t>QDialog</a:t>
            </a:r>
            <a:r>
              <a:rPr lang="ko-KR" altLang="en-US" dirty="0" smtClean="0"/>
              <a:t>에는 </a:t>
            </a:r>
            <a:r>
              <a:rPr lang="en-US" altLang="ko-KR" dirty="0" err="1" smtClean="0"/>
              <a:t>QMainWindow</a:t>
            </a:r>
            <a:r>
              <a:rPr lang="ko-KR" altLang="en-US" dirty="0" smtClean="0"/>
              <a:t>와는 달리 미리 </a:t>
            </a:r>
            <a:r>
              <a:rPr lang="ko-KR" altLang="en-US" dirty="0"/>
              <a:t>정의 된 </a:t>
            </a:r>
            <a:r>
              <a:rPr lang="ko-KR" altLang="en-US" dirty="0" smtClean="0"/>
              <a:t>기본 </a:t>
            </a:r>
            <a:r>
              <a:rPr lang="ko-KR" altLang="en-US" dirty="0"/>
              <a:t>최상위 레이아웃이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에 </a:t>
            </a:r>
            <a:r>
              <a:rPr lang="ko-KR" altLang="en-US" dirty="0"/>
              <a:t> 모든 위젯을 배치 한 후 해당 대화 상자에 최상위 레이아웃을 설정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486" y="3265715"/>
            <a:ext cx="11244943" cy="336368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altLang="ko-KR" sz="1200" dirty="0"/>
              <a:t>import sys</a:t>
            </a:r>
          </a:p>
          <a:p>
            <a:endParaRPr lang="en-US" altLang="ko-KR" sz="1200" dirty="0"/>
          </a:p>
          <a:p>
            <a:r>
              <a:rPr lang="en-US" altLang="ko-KR" sz="1200" dirty="0"/>
              <a:t>from PyQt5.QtWidgets import (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QApplication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QDialog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QDialogButtonBox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QFormLayout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QLineEdit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QVBoxLayout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Dialog(</a:t>
            </a:r>
            <a:r>
              <a:rPr lang="en-US" altLang="ko-KR" sz="1200" dirty="0" err="1"/>
              <a:t>QDialog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</a:t>
            </a:r>
          </a:p>
          <a:p>
            <a:r>
              <a:rPr lang="en-US" altLang="ko-KR" sz="1200" dirty="0"/>
              <a:t>        super().__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self.setWindowTitle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QDialog's</a:t>
            </a:r>
            <a:r>
              <a:rPr lang="en-US" altLang="ko-KR" sz="1200" dirty="0"/>
              <a:t> Top-Level Layout Example")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dlgLayout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QVBoxLayout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# Create a form layout and add widgets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formLayout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QFormLayout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formLayout.addRow</a:t>
            </a:r>
            <a:r>
              <a:rPr lang="en-US" altLang="ko-KR" sz="1200" dirty="0"/>
              <a:t>("Name:", </a:t>
            </a:r>
            <a:r>
              <a:rPr lang="en-US" altLang="ko-KR" sz="1200" dirty="0" err="1"/>
              <a:t>QLineEdit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formLayout.addRow</a:t>
            </a:r>
            <a:r>
              <a:rPr lang="en-US" altLang="ko-KR" sz="1200" dirty="0"/>
              <a:t>("Job:", </a:t>
            </a:r>
            <a:r>
              <a:rPr lang="en-US" altLang="ko-KR" sz="1200" dirty="0" err="1"/>
              <a:t>QLineEdit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formLayout.addRow</a:t>
            </a:r>
            <a:r>
              <a:rPr lang="en-US" altLang="ko-KR" sz="1200" dirty="0"/>
              <a:t>("Email:", </a:t>
            </a:r>
            <a:r>
              <a:rPr lang="en-US" altLang="ko-KR" sz="1200" dirty="0" err="1"/>
              <a:t>QLineEdit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  # Add a button box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btnBox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QDialogButtonBox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btnBox.setStandardButtons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QDialogButtonBox.Ok</a:t>
            </a:r>
            <a:r>
              <a:rPr lang="en-US" altLang="ko-KR" sz="1200" dirty="0"/>
              <a:t> | </a:t>
            </a:r>
            <a:r>
              <a:rPr lang="en-US" altLang="ko-KR" sz="1200" dirty="0" err="1"/>
              <a:t>QDialogButtonBox.Cancel</a:t>
            </a:r>
            <a:endParaRPr lang="en-US" altLang="ko-KR" sz="1200" dirty="0"/>
          </a:p>
          <a:p>
            <a:r>
              <a:rPr lang="en-US" altLang="ko-KR" sz="1200" dirty="0"/>
              <a:t>        )</a:t>
            </a:r>
          </a:p>
          <a:p>
            <a:r>
              <a:rPr lang="en-US" altLang="ko-KR" sz="1200" dirty="0"/>
              <a:t>        # Set the layout on the dialog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dlgLayout.addLayout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formLayout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dlgLayout.addWidget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btnBox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self.setLayout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dlgLayout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__name__ == "__main__":</a:t>
            </a:r>
          </a:p>
          <a:p>
            <a:r>
              <a:rPr lang="en-US" altLang="ko-KR" sz="1200" dirty="0"/>
              <a:t>    app = </a:t>
            </a:r>
            <a:r>
              <a:rPr lang="en-US" altLang="ko-KR" sz="1200" dirty="0" err="1"/>
              <a:t>QApplication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sys.argv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dlg</a:t>
            </a:r>
            <a:r>
              <a:rPr lang="en-US" altLang="ko-KR" sz="1200" dirty="0"/>
              <a:t> = Dialog()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dlg.show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sys.exit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app.exec</a:t>
            </a:r>
            <a:r>
              <a:rPr lang="en-US" altLang="ko-KR" sz="1200" dirty="0"/>
              <a:t>_())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9035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19098" y="1469571"/>
            <a:ext cx="8915400" cy="4822372"/>
          </a:xfrm>
        </p:spPr>
        <p:txBody>
          <a:bodyPr>
            <a:normAutofit fontScale="92500" lnSpcReduction="10000"/>
          </a:bodyPr>
          <a:lstStyle/>
          <a:p>
            <a:pPr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 err="1" smtClean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GUI</a:t>
            </a:r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에서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 그래픽 요소 레이아웃</a:t>
            </a:r>
          </a:p>
          <a:p>
            <a:pPr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PyQt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 레이아웃 갤러리 </a:t>
            </a:r>
            <a:r>
              <a:rPr lang="ko-KR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활용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  <a:ea typeface="source sans pro"/>
            </a:endParaRPr>
          </a:p>
          <a:p>
            <a:pPr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범용 레이아웃 관리자 사용</a:t>
            </a:r>
          </a:p>
          <a:p>
            <a:pPr lvl="1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수평 레이아웃 구축 : QHBoxLayout</a:t>
            </a:r>
          </a:p>
          <a:p>
            <a:pPr lvl="1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수직 레이아웃 구축 : QVBoxLayout</a:t>
            </a:r>
          </a:p>
          <a:p>
            <a:pPr lvl="1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그리드에 위젯 정렬 : QGridLayout</a:t>
            </a:r>
          </a:p>
          <a:p>
            <a:pPr lvl="1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빠르게 양식 만들기 : QFormLayout</a:t>
            </a:r>
          </a:p>
          <a:p>
            <a:pPr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복잡한 GUI </a:t>
            </a:r>
            <a:r>
              <a:rPr lang="ko-KR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구축을</a:t>
            </a:r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위한 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중첩 레이아웃</a:t>
            </a:r>
          </a:p>
          <a:p>
            <a:pPr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다중 페이지 레이아웃 및 위젯 사용</a:t>
            </a:r>
          </a:p>
          <a:p>
            <a:pPr lvl="1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위젯 스택 생성</a:t>
            </a:r>
          </a:p>
          <a:p>
            <a:pPr lvl="1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PyQt의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 탭 위젯 사용</a:t>
            </a:r>
          </a:p>
          <a:p>
            <a:pPr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응용 프로그램의 기본 </a:t>
            </a:r>
            <a:r>
              <a:rPr lang="ko-KR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창</a:t>
            </a:r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(Main Window)</a:t>
            </a:r>
            <a:r>
              <a:rPr lang="ko-KR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 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레이아웃</a:t>
            </a:r>
          </a:p>
          <a:p>
            <a:pPr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응용 프로그램의 대화 </a:t>
            </a:r>
            <a:r>
              <a:rPr lang="ko-KR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상자</a:t>
            </a:r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(Dialog)</a:t>
            </a:r>
            <a:r>
              <a:rPr lang="ko-KR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 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레이아웃</a:t>
            </a:r>
          </a:p>
          <a:p>
            <a:pPr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PyQt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 레이아웃에서 공간 관리</a:t>
            </a:r>
          </a:p>
          <a:p>
            <a:pPr lvl="1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상자 레이아웃에서 공간 관리</a:t>
            </a:r>
          </a:p>
          <a:p>
            <a:pPr lvl="1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그리드 및 양식 레이아웃에서 공간 관리</a:t>
            </a:r>
          </a:p>
          <a:p>
            <a:pPr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결론</a:t>
            </a:r>
            <a:r>
              <a:rPr lang="ko-KR" altLang="ko-KR" sz="9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264816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5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PyQt</a:t>
            </a:r>
            <a:r>
              <a:rPr lang="en-US" altLang="ko-KR" b="1" dirty="0"/>
              <a:t> </a:t>
            </a:r>
            <a:r>
              <a:rPr lang="ko-KR" altLang="en-US" b="1" dirty="0"/>
              <a:t>레이아웃에서 공간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15583" y="1654628"/>
            <a:ext cx="10059987" cy="4441371"/>
          </a:xfrm>
        </p:spPr>
        <p:txBody>
          <a:bodyPr/>
          <a:lstStyle/>
          <a:p>
            <a:r>
              <a:rPr lang="ko-KR" altLang="en-US" dirty="0"/>
              <a:t>레이아웃 관리자를 사용하여 창이나 양식에 위젯을 정렬 할 때 빈 공간</a:t>
            </a:r>
            <a:r>
              <a:rPr lang="en-US" altLang="ko-KR" dirty="0"/>
              <a:t>, </a:t>
            </a:r>
            <a:r>
              <a:rPr lang="ko-KR" altLang="en-US" dirty="0"/>
              <a:t>위젯 사이의 공간 등 공간을 관리하는 것이 일반적인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r>
              <a:rPr lang="ko-KR" altLang="en-US" dirty="0"/>
              <a:t>이 공간을 관리 할 수 </a:t>
            </a:r>
            <a:r>
              <a:rPr lang="ko-KR" altLang="en-US" dirty="0" smtClean="0"/>
              <a:t>있어야 함</a:t>
            </a:r>
            <a:endParaRPr lang="en-US" altLang="ko-KR" dirty="0" smtClean="0"/>
          </a:p>
          <a:p>
            <a:r>
              <a:rPr lang="ko-KR" altLang="en-US" dirty="0"/>
              <a:t>내부적으로 레이아웃은 다음 위젯 속성 중 일부를 사용하여 창에서 사용 가능한 공간을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sizeHint</a:t>
            </a:r>
            <a:r>
              <a:rPr lang="en-US" altLang="ko-KR" dirty="0" smtClean="0"/>
              <a:t>(): </a:t>
            </a:r>
            <a:r>
              <a:rPr lang="ko-KR" altLang="en-US" dirty="0"/>
              <a:t>위젯의 권장 크기를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minimumSizeHint</a:t>
            </a:r>
            <a:r>
              <a:rPr lang="en-US" altLang="ko-KR" dirty="0" smtClean="0"/>
              <a:t>(): </a:t>
            </a:r>
            <a:r>
              <a:rPr lang="ko-KR" altLang="en-US" dirty="0"/>
              <a:t>사용 가능한 상태로 유지하면서 위젯이 가질 </a:t>
            </a:r>
            <a:r>
              <a:rPr lang="ko-KR" altLang="en-US" dirty="0" smtClean="0"/>
              <a:t>수 있는 </a:t>
            </a:r>
            <a:r>
              <a:rPr lang="ko-KR" altLang="en-US" dirty="0"/>
              <a:t>가장 작은 크기를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sizePolicy</a:t>
            </a:r>
            <a:r>
              <a:rPr lang="en-US" altLang="ko-KR" dirty="0" smtClean="0"/>
              <a:t>(): </a:t>
            </a:r>
            <a:r>
              <a:rPr lang="ko-KR" altLang="en-US" dirty="0"/>
              <a:t>레이아웃에서 위젯의 기본 동작을 </a:t>
            </a:r>
            <a:r>
              <a:rPr lang="ko-KR" altLang="en-US" dirty="0" smtClean="0"/>
              <a:t>유지</a:t>
            </a:r>
            <a:endParaRPr lang="en-US" altLang="ko-KR" dirty="0" smtClean="0"/>
          </a:p>
          <a:p>
            <a:r>
              <a:rPr lang="ko-KR" altLang="en-US" dirty="0"/>
              <a:t>레이아웃은 이러한 속성을 사용하여 위젯을 자동으로 배치하고 크기를 조정하여 사용 가능한 공간에 따라 각 위젯에 주어진 공간을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466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상자 레이아웃에서 공간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9755" y="1578428"/>
            <a:ext cx="8915400" cy="3777622"/>
          </a:xfrm>
        </p:spPr>
        <p:txBody>
          <a:bodyPr/>
          <a:lstStyle/>
          <a:p>
            <a:r>
              <a:rPr lang="ko-KR" altLang="en-US" dirty="0"/>
              <a:t>사용 가능한 공간을 수동으로 </a:t>
            </a:r>
            <a:r>
              <a:rPr lang="ko-KR" altLang="en-US" dirty="0" smtClean="0"/>
              <a:t>처리하기 위해 </a:t>
            </a:r>
            <a:r>
              <a:rPr lang="en-US" altLang="ko-KR" dirty="0" err="1" smtClean="0"/>
              <a:t>QSpaceItem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사용하여 상자 </a:t>
            </a:r>
            <a:r>
              <a:rPr lang="ko-KR" altLang="en-US" dirty="0"/>
              <a:t>레이아웃에 빈 공간 </a:t>
            </a:r>
            <a:r>
              <a:rPr lang="en-US" altLang="ko-KR" dirty="0"/>
              <a:t>(</a:t>
            </a:r>
            <a:r>
              <a:rPr lang="ko-KR" altLang="en-US" dirty="0"/>
              <a:t>또는 빈 상자</a:t>
            </a:r>
            <a:r>
              <a:rPr lang="en-US" altLang="ko-KR" dirty="0"/>
              <a:t>)</a:t>
            </a:r>
            <a:r>
              <a:rPr lang="ko-KR" altLang="en-US" dirty="0"/>
              <a:t>을 추가 </a:t>
            </a:r>
            <a:endParaRPr lang="en-US" altLang="ko-KR" dirty="0" smtClean="0"/>
          </a:p>
          <a:p>
            <a:r>
              <a:rPr lang="en-US" altLang="ko-KR" dirty="0" err="1"/>
              <a:t>QSpaceItem</a:t>
            </a:r>
            <a:r>
              <a:rPr lang="en-US" altLang="ko-KR" dirty="0"/>
              <a:t> </a:t>
            </a:r>
            <a:r>
              <a:rPr lang="ko-KR" altLang="en-US" dirty="0" smtClean="0"/>
              <a:t>클래스를 직접 사용하기 보다는 상자 </a:t>
            </a:r>
            <a:r>
              <a:rPr lang="ko-KR" altLang="en-US" dirty="0"/>
              <a:t>레이아웃 </a:t>
            </a:r>
            <a:r>
              <a:rPr lang="ko-KR" altLang="en-US" dirty="0" smtClean="0"/>
              <a:t>개체에서 메서드 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addSpacing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): </a:t>
            </a:r>
            <a:r>
              <a:rPr lang="ko-KR" altLang="en-US" dirty="0"/>
              <a:t>고정 된 크기의 확장 불가능한 공간 </a:t>
            </a:r>
            <a:r>
              <a:rPr lang="en-US" altLang="ko-KR" dirty="0"/>
              <a:t>(</a:t>
            </a:r>
            <a:r>
              <a:rPr lang="ko-KR" altLang="en-US" dirty="0"/>
              <a:t>또는 빈 상자</a:t>
            </a:r>
            <a:r>
              <a:rPr lang="en-US" altLang="ko-KR" dirty="0"/>
              <a:t>)</a:t>
            </a:r>
            <a:r>
              <a:rPr lang="ko-KR" altLang="en-US" dirty="0"/>
              <a:t>을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addStretch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확장 비율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로 공간 확장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insertSpacing</a:t>
            </a:r>
            <a:r>
              <a:rPr lang="en-US" altLang="ko-KR" dirty="0" smtClean="0"/>
              <a:t>(index, size)</a:t>
            </a:r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insertStretch</a:t>
            </a:r>
            <a:r>
              <a:rPr lang="en-US" altLang="ko-KR" dirty="0" smtClean="0"/>
              <a:t>(index, stretch)</a:t>
            </a:r>
          </a:p>
          <a:p>
            <a:r>
              <a:rPr lang="ko-KR" altLang="en-US" dirty="0"/>
              <a:t>확장 가능한 </a:t>
            </a:r>
            <a:r>
              <a:rPr lang="ko-KR" altLang="en-US" b="1" dirty="0" err="1" smtClean="0"/>
              <a:t>스페이서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사용자가 기본 창 크기를 조정할 때 빈 공간을 채우기 위해 확장 또는 </a:t>
            </a:r>
            <a:r>
              <a:rPr lang="ko-KR" altLang="en-US" dirty="0" smtClean="0"/>
              <a:t>축소되고 </a:t>
            </a:r>
            <a:r>
              <a:rPr lang="ko-KR" altLang="en-US" b="1" dirty="0" smtClean="0"/>
              <a:t>신축 </a:t>
            </a:r>
            <a:r>
              <a:rPr lang="ko-KR" altLang="en-US" b="1" dirty="0"/>
              <a:t>불가능한 </a:t>
            </a:r>
            <a:r>
              <a:rPr lang="ko-KR" altLang="en-US" b="1" dirty="0" err="1" smtClean="0"/>
              <a:t>스페이서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기본 창의 크기 변경에 관계없이 동일한 크기로 유지</a:t>
            </a:r>
          </a:p>
        </p:txBody>
      </p:sp>
    </p:spTree>
    <p:extLst>
      <p:ext uri="{BB962C8B-B14F-4D97-AF65-F5344CB8AC3E}">
        <p14:creationId xmlns:p14="http://schemas.microsoft.com/office/powerpoint/2010/main" val="856354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그리드 및 양식 레이아웃에서 공간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65955" y="1752600"/>
            <a:ext cx="8915400" cy="3777622"/>
          </a:xfrm>
        </p:spPr>
        <p:txBody>
          <a:bodyPr/>
          <a:lstStyle/>
          <a:p>
            <a:r>
              <a:rPr lang="ko-KR" altLang="en-US" dirty="0"/>
              <a:t>위젯 사이의 수직 및 수평 공간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setSpacing</a:t>
            </a:r>
            <a:r>
              <a:rPr lang="en-US" altLang="ko-KR" dirty="0" smtClean="0"/>
              <a:t>(spacing): </a:t>
            </a:r>
            <a:r>
              <a:rPr lang="ko-KR" altLang="en-US" dirty="0"/>
              <a:t>위젯 사이의 수직 및 수평 간격을 모두로 설정</a:t>
            </a:r>
            <a:endParaRPr lang="en-US" altLang="ko-KR" dirty="0" smtClean="0"/>
          </a:p>
          <a:p>
            <a:r>
              <a:rPr lang="en-US" altLang="ko-KR" dirty="0"/>
              <a:t>.</a:t>
            </a:r>
            <a:r>
              <a:rPr lang="en-US" altLang="ko-KR" dirty="0" err="1" smtClean="0"/>
              <a:t>setVerticalSpacing</a:t>
            </a:r>
            <a:r>
              <a:rPr lang="en-US" altLang="ko-KR" dirty="0" smtClean="0"/>
              <a:t>(spacing</a:t>
            </a:r>
            <a:r>
              <a:rPr lang="en-US" altLang="ko-KR" dirty="0"/>
              <a:t>): </a:t>
            </a:r>
            <a:r>
              <a:rPr lang="ko-KR" altLang="en-US" dirty="0"/>
              <a:t>레이아웃에서 위젯 사이의 세로 간격 </a:t>
            </a:r>
            <a:r>
              <a:rPr lang="ko-KR" altLang="en-US" dirty="0" err="1"/>
              <a:t>만로</a:t>
            </a:r>
            <a:r>
              <a:rPr lang="ko-KR" altLang="en-US" dirty="0"/>
              <a:t> 설정</a:t>
            </a:r>
          </a:p>
          <a:p>
            <a:r>
              <a:rPr lang="en-US" altLang="ko-KR" dirty="0"/>
              <a:t>.</a:t>
            </a:r>
            <a:r>
              <a:rPr lang="en-US" altLang="ko-KR" dirty="0" err="1" smtClean="0"/>
              <a:t>setHorizontalSpacing</a:t>
            </a:r>
            <a:r>
              <a:rPr lang="en-US" altLang="ko-KR" dirty="0" smtClean="0"/>
              <a:t>(spacing</a:t>
            </a:r>
            <a:r>
              <a:rPr lang="en-US" altLang="ko-KR" dirty="0"/>
              <a:t>): </a:t>
            </a:r>
            <a:r>
              <a:rPr lang="ko-KR" altLang="en-US" dirty="0"/>
              <a:t>레이아웃에서 위젯 사이의 가로 간격 </a:t>
            </a:r>
            <a:r>
              <a:rPr lang="ko-KR" altLang="en-US" dirty="0" err="1"/>
              <a:t>만로</a:t>
            </a:r>
            <a:r>
              <a:rPr lang="ko-KR" altLang="en-US" dirty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Spacing</a:t>
            </a:r>
            <a:r>
              <a:rPr lang="ko-KR" altLang="en-US" dirty="0" smtClean="0"/>
              <a:t>은 </a:t>
            </a:r>
            <a:r>
              <a:rPr lang="ko-KR" altLang="en-US" dirty="0"/>
              <a:t>픽셀을 나타내는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5955" y="3907972"/>
            <a:ext cx="9786257" cy="2100942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altLang="ko-KR" sz="1200" dirty="0"/>
              <a:t>class Window(</a:t>
            </a:r>
            <a:r>
              <a:rPr lang="en-US" altLang="ko-KR" sz="1200" dirty="0" err="1"/>
              <a:t>QWidget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</a:t>
            </a:r>
          </a:p>
          <a:p>
            <a:r>
              <a:rPr lang="en-US" altLang="ko-KR" sz="1200" dirty="0"/>
              <a:t>        super().__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self.setWindowTitle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QFormLayout</a:t>
            </a:r>
            <a:r>
              <a:rPr lang="en-US" altLang="ko-KR" sz="1200" dirty="0"/>
              <a:t> Example")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self.resize</a:t>
            </a:r>
            <a:r>
              <a:rPr lang="en-US" altLang="ko-KR" sz="1200" dirty="0"/>
              <a:t>(270, 110)</a:t>
            </a:r>
          </a:p>
          <a:p>
            <a:r>
              <a:rPr lang="en-US" altLang="ko-KR" sz="1200" dirty="0"/>
              <a:t>        # Create a </a:t>
            </a:r>
            <a:r>
              <a:rPr lang="en-US" altLang="ko-KR" sz="1200" dirty="0" err="1"/>
              <a:t>QFormLayout</a:t>
            </a:r>
            <a:r>
              <a:rPr lang="en-US" altLang="ko-KR" sz="1200" dirty="0"/>
              <a:t> instance</a:t>
            </a:r>
          </a:p>
          <a:p>
            <a:r>
              <a:rPr lang="en-US" altLang="ko-KR" sz="1200" dirty="0"/>
              <a:t>        layout = </a:t>
            </a:r>
            <a:r>
              <a:rPr lang="en-US" altLang="ko-KR" sz="1200" dirty="0" err="1"/>
              <a:t>QFormLayout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# Add widgets to the layout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</a:t>
            </a:r>
            <a:r>
              <a:rPr lang="en-US" altLang="ko-KR" sz="1200" dirty="0" err="1">
                <a:solidFill>
                  <a:srgbClr val="FF0000"/>
                </a:solidFill>
              </a:rPr>
              <a:t>layout.setVerticalSpacing</a:t>
            </a:r>
            <a:r>
              <a:rPr lang="en-US" altLang="ko-KR" sz="1200" dirty="0">
                <a:solidFill>
                  <a:srgbClr val="FF0000"/>
                </a:solidFill>
              </a:rPr>
              <a:t>(30)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layout.addRow</a:t>
            </a:r>
            <a:r>
              <a:rPr lang="en-US" altLang="ko-KR" sz="1200" dirty="0"/>
              <a:t>("Name:", </a:t>
            </a:r>
            <a:r>
              <a:rPr lang="en-US" altLang="ko-KR" sz="1200" dirty="0" err="1"/>
              <a:t>QLineEdit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layout.addRow</a:t>
            </a:r>
            <a:r>
              <a:rPr lang="en-US" altLang="ko-KR" sz="1200" dirty="0"/>
              <a:t>("Job:", </a:t>
            </a:r>
            <a:r>
              <a:rPr lang="en-US" altLang="ko-KR" sz="1200" dirty="0" err="1"/>
              <a:t>QLineEdit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emailLabel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QLabel</a:t>
            </a:r>
            <a:r>
              <a:rPr lang="en-US" altLang="ko-KR" sz="1200" dirty="0"/>
              <a:t>("Email:")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layout.addRow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emailLabel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QLineEdit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  # Set the layout on the application's window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self.setLayout</a:t>
            </a:r>
            <a:r>
              <a:rPr lang="en-US" altLang="ko-KR" sz="1200" dirty="0"/>
              <a:t>(layout)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3810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PyQt</a:t>
            </a:r>
            <a:r>
              <a:rPr lang="ko-KR" altLang="en-US" b="1" dirty="0" smtClean="0"/>
              <a:t>의 레이아웃 </a:t>
            </a:r>
            <a:r>
              <a:rPr lang="ko-KR" altLang="en-US" b="1" dirty="0"/>
              <a:t>관리자</a:t>
            </a:r>
            <a:r>
              <a:rPr lang="ko-KR" altLang="en-US" dirty="0"/>
              <a:t> </a:t>
            </a:r>
            <a:r>
              <a:rPr lang="ko-KR" altLang="en-US" dirty="0" smtClean="0"/>
              <a:t>사용 </a:t>
            </a:r>
            <a:r>
              <a:rPr lang="ko-KR" altLang="en-US" dirty="0" smtClean="0"/>
              <a:t>이점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r>
              <a:rPr lang="ko-KR" altLang="en-US" dirty="0"/>
              <a:t>내장 </a:t>
            </a:r>
            <a:r>
              <a:rPr lang="ko-KR" altLang="en-US" b="1" dirty="0"/>
              <a:t>레이아웃 관리자를</a:t>
            </a:r>
            <a:r>
              <a:rPr lang="ko-KR" altLang="en-US" dirty="0"/>
              <a:t> 사용하여 프로그래밍 방식으로 위젯을 정렬하는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ko-KR" altLang="en-US" b="1" dirty="0"/>
              <a:t>메인 창 스타일</a:t>
            </a:r>
            <a:r>
              <a:rPr lang="ko-KR" altLang="en-US" dirty="0"/>
              <a:t> 및 </a:t>
            </a:r>
            <a:r>
              <a:rPr lang="ko-KR" altLang="en-US" b="1" dirty="0" smtClean="0"/>
              <a:t>대화상자 </a:t>
            </a:r>
            <a:r>
              <a:rPr lang="ko-KR" altLang="en-US" b="1" dirty="0"/>
              <a:t>스타일</a:t>
            </a:r>
            <a:r>
              <a:rPr lang="ko-KR" altLang="en-US" dirty="0"/>
              <a:t> </a:t>
            </a:r>
            <a:r>
              <a:rPr lang="ko-KR" altLang="en-US" dirty="0" smtClean="0"/>
              <a:t>응용프로그램을 </a:t>
            </a:r>
            <a:r>
              <a:rPr lang="ko-KR" altLang="en-US" dirty="0"/>
              <a:t>레이아웃하는 방법</a:t>
            </a:r>
          </a:p>
        </p:txBody>
      </p:sp>
    </p:spTree>
    <p:extLst>
      <p:ext uri="{BB962C8B-B14F-4D97-AF65-F5344CB8AC3E}">
        <p14:creationId xmlns:p14="http://schemas.microsoft.com/office/powerpoint/2010/main" val="128884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0" fontAlgn="base" latinLnBrk="0" hangingPunct="0">
              <a:lnSpc>
                <a:spcPct val="120000"/>
              </a:lnSpc>
              <a:spcAft>
                <a:spcPct val="0"/>
              </a:spcAft>
            </a:pPr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GUI에서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 그래픽 요소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84716" y="180777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GUI Layout: </a:t>
            </a:r>
            <a:r>
              <a:rPr lang="ko-KR" altLang="en-US" dirty="0" smtClean="0"/>
              <a:t>버튼</a:t>
            </a:r>
            <a:r>
              <a:rPr lang="ko-KR" altLang="en-US" dirty="0"/>
              <a:t> </a:t>
            </a:r>
            <a:r>
              <a:rPr lang="en-US" altLang="ko-KR" dirty="0"/>
              <a:t>, 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도구 모음 </a:t>
            </a:r>
            <a:r>
              <a:rPr lang="en-US" altLang="ko-KR" dirty="0"/>
              <a:t>, </a:t>
            </a:r>
            <a:r>
              <a:rPr lang="ko-KR" altLang="en-US" dirty="0"/>
              <a:t>레이블 등 의 그래픽 구성 요소를 양식과 </a:t>
            </a:r>
            <a:r>
              <a:rPr lang="ko-KR" altLang="en-US" dirty="0" smtClean="0"/>
              <a:t>창에 </a:t>
            </a:r>
            <a:r>
              <a:rPr lang="ko-KR" altLang="en-US" dirty="0"/>
              <a:t>일관되게 배치하는 방법 </a:t>
            </a:r>
            <a:endParaRPr lang="en-US" altLang="ko-KR" dirty="0" smtClean="0"/>
          </a:p>
          <a:p>
            <a:r>
              <a:rPr lang="ko-KR" altLang="en-US" dirty="0" smtClean="0"/>
              <a:t>과거의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위치와 크기를 수동으로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위젯의 크기나 위치를 동적으로 계산하여 설정</a:t>
            </a:r>
            <a:endParaRPr lang="en-US" altLang="ko-KR" dirty="0" smtClean="0"/>
          </a:p>
          <a:p>
            <a:r>
              <a:rPr lang="ko-KR" altLang="en-US" dirty="0" smtClean="0"/>
              <a:t>현재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 </a:t>
            </a:r>
            <a:r>
              <a:rPr lang="en-US" altLang="ko-KR" dirty="0"/>
              <a:t>frameworks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en-US" altLang="ko-KR" dirty="0"/>
              <a:t>toolkits: layout </a:t>
            </a:r>
            <a:r>
              <a:rPr lang="en-US" altLang="ko-KR" dirty="0" smtClean="0"/>
              <a:t>managers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Layout manager</a:t>
            </a:r>
          </a:p>
          <a:p>
            <a:pPr lvl="1"/>
            <a:r>
              <a:rPr lang="en-US" altLang="ko-KR" dirty="0" smtClean="0"/>
              <a:t>GUI </a:t>
            </a:r>
            <a:r>
              <a:rPr lang="ko-KR" altLang="en-US" dirty="0" smtClean="0"/>
              <a:t>상에 원하는 대로 위젯을 자동으로 배치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430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0" fontAlgn="base" latinLnBrk="0" hangingPunct="0">
              <a:lnSpc>
                <a:spcPct val="120000"/>
              </a:lnSpc>
              <a:spcAft>
                <a:spcPct val="0"/>
              </a:spcAft>
            </a:pPr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PyQt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 레이아웃 갤러리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활용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  <a:ea typeface="source sans pro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40869" y="1611085"/>
            <a:ext cx="8915400" cy="377762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위젯의 크기와 위치를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순서 결정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/>
              <a:t>기반 윈도우의 크기 조정 시 위젯의 동작 정의</a:t>
            </a:r>
            <a:endParaRPr lang="en-US" altLang="ko-KR" dirty="0" smtClean="0"/>
          </a:p>
          <a:p>
            <a:r>
              <a:rPr lang="en-US" altLang="ko-KR" dirty="0" err="1" smtClean="0"/>
              <a:t>PyQt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위젯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크기와 </a:t>
            </a:r>
            <a:r>
              <a:rPr lang="ko-KR" altLang="en-US" dirty="0"/>
              <a:t>위치를 제공하려면 </a:t>
            </a:r>
            <a:r>
              <a:rPr lang="ko-KR" altLang="en-US" dirty="0" smtClean="0"/>
              <a:t>위젯에서 </a:t>
            </a:r>
            <a:r>
              <a:rPr lang="en-US" altLang="ko-KR" dirty="0"/>
              <a:t>.resize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및 </a:t>
            </a:r>
            <a:r>
              <a:rPr lang="en-US" altLang="ko-KR" dirty="0"/>
              <a:t>.move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위젯의 </a:t>
            </a:r>
            <a:r>
              <a:rPr lang="ko-KR" altLang="en-US" dirty="0"/>
              <a:t>크기와 위치를 동적으로 </a:t>
            </a:r>
            <a:r>
              <a:rPr lang="ko-KR" altLang="en-US" dirty="0" smtClean="0"/>
              <a:t>다시 계산하기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위해 </a:t>
            </a:r>
            <a:r>
              <a:rPr lang="en-US" altLang="ko-KR" dirty="0"/>
              <a:t>.</a:t>
            </a:r>
            <a:r>
              <a:rPr lang="en-US" altLang="ko-KR" dirty="0" err="1"/>
              <a:t>resizeEvent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en-US" altLang="ko-KR" dirty="0"/>
              <a:t>layout managers 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Layout Manager</a:t>
            </a:r>
          </a:p>
          <a:p>
            <a:pPr lvl="1"/>
            <a:r>
              <a:rPr lang="ko-KR" altLang="en-US" dirty="0" smtClean="0"/>
              <a:t>위젯</a:t>
            </a:r>
            <a:endParaRPr lang="en-US" altLang="ko-KR" dirty="0" smtClean="0"/>
          </a:p>
          <a:p>
            <a:pPr lvl="1"/>
            <a:r>
              <a:rPr lang="ko-KR" altLang="en-US" dirty="0"/>
              <a:t>레이아웃 관리자에 위젯을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:  .</a:t>
            </a:r>
            <a:r>
              <a:rPr lang="en-US" altLang="ko-KR" dirty="0" err="1" smtClean="0"/>
              <a:t>addwidget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레이아웃을 추가</a:t>
            </a:r>
            <a:r>
              <a:rPr lang="en-US" altLang="ko-KR" dirty="0" smtClean="0"/>
              <a:t>: .</a:t>
            </a:r>
            <a:r>
              <a:rPr lang="en-US" altLang="ko-KR" dirty="0" err="1" smtClean="0"/>
              <a:t>addLayout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Layout manager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: .</a:t>
            </a:r>
            <a:r>
              <a:rPr lang="en-US" altLang="ko-KR" dirty="0" err="1" smtClean="0"/>
              <a:t>setLayout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/>
              <a:t>창 또는 양식을 포함하여 </a:t>
            </a:r>
            <a:r>
              <a:rPr lang="en-US" altLang="ko-KR" dirty="0" err="1" smtClean="0"/>
              <a:t>QWidget</a:t>
            </a:r>
            <a:r>
              <a:rPr lang="ko-KR" altLang="en-US" dirty="0" smtClean="0"/>
              <a:t>의 </a:t>
            </a:r>
            <a:r>
              <a:rPr lang="ko-KR" altLang="en-US" dirty="0"/>
              <a:t>모든 하위 클래스에 레이아웃 관리자를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463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PyQt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 레이아웃 갤러리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2097" y="2123089"/>
            <a:ext cx="8915400" cy="3777622"/>
          </a:xfrm>
        </p:spPr>
        <p:txBody>
          <a:bodyPr/>
          <a:lstStyle/>
          <a:p>
            <a:r>
              <a:rPr lang="ko-KR" altLang="en-US" dirty="0"/>
              <a:t>레이아웃의 모든 위젯은 레이아웃 자체가 아니라 레이아웃을 </a:t>
            </a:r>
            <a:r>
              <a:rPr lang="ko-KR" altLang="en-US" dirty="0" smtClean="0"/>
              <a:t>설</a:t>
            </a:r>
            <a:r>
              <a:rPr lang="ko-KR" altLang="en-US" dirty="0"/>
              <a:t>정</a:t>
            </a:r>
            <a:r>
              <a:rPr lang="ko-KR" altLang="en-US" dirty="0" smtClean="0"/>
              <a:t>한 </a:t>
            </a:r>
            <a:r>
              <a:rPr lang="ko-KR" altLang="en-US" dirty="0"/>
              <a:t>위젯의 하위 항목으로 자동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/>
              <a:t>위젯은 레이아웃이 아닌 다른 </a:t>
            </a:r>
            <a:r>
              <a:rPr lang="ko-KR" altLang="en-US" dirty="0" smtClean="0"/>
              <a:t>위젯만 </a:t>
            </a:r>
            <a:r>
              <a:rPr lang="ko-KR" altLang="en-US" dirty="0"/>
              <a:t>부모로 가질 수 있기 </a:t>
            </a:r>
            <a:r>
              <a:rPr lang="ko-KR" altLang="en-US" dirty="0" smtClean="0"/>
              <a:t>때문</a:t>
            </a:r>
            <a:endParaRPr lang="en-US" altLang="ko-KR" dirty="0" smtClean="0"/>
          </a:p>
          <a:p>
            <a:r>
              <a:rPr lang="en-US" altLang="ko-KR" dirty="0" err="1" smtClean="0"/>
              <a:t>PyQt</a:t>
            </a:r>
            <a:r>
              <a:rPr lang="en-US" altLang="ko-KR" dirty="0" smtClean="0"/>
              <a:t> Layout Manager</a:t>
            </a:r>
            <a:r>
              <a:rPr lang="ko-KR" altLang="en-US" dirty="0" smtClean="0"/>
              <a:t>를 사용함으로써 얻는 장점</a:t>
            </a:r>
            <a:endParaRPr lang="en-US" altLang="ko-KR" dirty="0" smtClean="0"/>
          </a:p>
          <a:p>
            <a:pPr lvl="1"/>
            <a:r>
              <a:rPr lang="ko-KR" altLang="en-US" dirty="0"/>
              <a:t>계산할 필요없이 위젯 의 </a:t>
            </a:r>
            <a:r>
              <a:rPr lang="ko-KR" altLang="en-US" b="1" dirty="0"/>
              <a:t>크기</a:t>
            </a:r>
            <a:r>
              <a:rPr lang="ko-KR" altLang="en-US" dirty="0"/>
              <a:t> 와 </a:t>
            </a:r>
            <a:r>
              <a:rPr lang="ko-KR" altLang="en-US" b="1" dirty="0"/>
              <a:t>위치</a:t>
            </a:r>
            <a:r>
              <a:rPr lang="ko-KR" altLang="en-US" dirty="0"/>
              <a:t> 처리</a:t>
            </a:r>
          </a:p>
          <a:p>
            <a:pPr lvl="1"/>
            <a:r>
              <a:rPr lang="ko-KR" altLang="en-US" dirty="0"/>
              <a:t>사용자가 기본 창 </a:t>
            </a:r>
            <a:r>
              <a:rPr lang="ko-KR" altLang="en-US" b="1" dirty="0" smtClean="0"/>
              <a:t>크기</a:t>
            </a:r>
            <a:r>
              <a:rPr lang="ko-KR" altLang="en-US" dirty="0" smtClean="0"/>
              <a:t>를</a:t>
            </a:r>
            <a:r>
              <a:rPr lang="ko-KR" altLang="en-US" dirty="0"/>
              <a:t> </a:t>
            </a:r>
            <a:r>
              <a:rPr lang="ko-KR" altLang="en-US" b="1" dirty="0"/>
              <a:t>조정할</a:t>
            </a:r>
            <a:r>
              <a:rPr lang="ko-KR" altLang="en-US" dirty="0"/>
              <a:t> 때 위젯 의 </a:t>
            </a:r>
            <a:r>
              <a:rPr lang="ko-KR" altLang="en-US" b="1" dirty="0"/>
              <a:t>크기 조정</a:t>
            </a:r>
            <a:r>
              <a:rPr lang="ko-KR" altLang="en-US" dirty="0"/>
              <a:t> 및 </a:t>
            </a:r>
            <a:r>
              <a:rPr lang="ko-KR" altLang="en-US" b="1" dirty="0"/>
              <a:t>위치 조정</a:t>
            </a:r>
            <a:r>
              <a:rPr lang="ko-KR" altLang="en-US" dirty="0"/>
              <a:t> 처리</a:t>
            </a:r>
          </a:p>
          <a:p>
            <a:pPr lvl="1"/>
            <a:r>
              <a:rPr lang="ko-KR" altLang="en-US" b="1" dirty="0" smtClean="0"/>
              <a:t>국제화를</a:t>
            </a:r>
            <a:r>
              <a:rPr lang="ko-KR" altLang="en-US" dirty="0"/>
              <a:t> </a:t>
            </a:r>
            <a:r>
              <a:rPr lang="ko-KR" altLang="en-US" dirty="0" smtClean="0"/>
              <a:t> </a:t>
            </a:r>
            <a:r>
              <a:rPr lang="ko-KR" altLang="en-US" dirty="0"/>
              <a:t>더 잘 지원하기 위해 레이블 크기 조정</a:t>
            </a:r>
          </a:p>
          <a:p>
            <a:pPr lvl="1"/>
            <a:r>
              <a:rPr lang="ko-KR" altLang="en-US" b="1" dirty="0"/>
              <a:t>멀티 플랫폼</a:t>
            </a:r>
            <a:r>
              <a:rPr lang="ko-KR" altLang="en-US" dirty="0"/>
              <a:t> 애플리케이션을 위한 기본 창 레이아웃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smtClean="0"/>
              <a:t>생산성 향상 및 유지 관리 편리</a:t>
            </a:r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1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PyQt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 레이아웃 갤러리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9805" y="1471448"/>
            <a:ext cx="8915400" cy="3777622"/>
          </a:xfrm>
        </p:spPr>
        <p:txBody>
          <a:bodyPr/>
          <a:lstStyle/>
          <a:p>
            <a:r>
              <a:rPr lang="en-US" altLang="ko-KR" dirty="0" err="1" smtClean="0"/>
              <a:t>PyQt</a:t>
            </a:r>
            <a:r>
              <a:rPr lang="ko-KR" altLang="en-US" dirty="0" smtClean="0"/>
              <a:t>가 제공하는 네 </a:t>
            </a:r>
            <a:r>
              <a:rPr lang="ko-KR" altLang="en-US" dirty="0"/>
              <a:t>가지 범용 레이아웃 관리자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300" dirty="0">
                <a:solidFill>
                  <a:schemeClr val="tx1"/>
                </a:solidFill>
                <a:latin typeface="Arial Unicode MS"/>
                <a:ea typeface="SFMono-Regular"/>
              </a:rPr>
              <a:t>QHBoxLayout</a:t>
            </a:r>
            <a:r>
              <a:rPr lang="ko-KR" altLang="ko-KR" dirty="0">
                <a:solidFill>
                  <a:srgbClr val="222222"/>
                </a:solidFill>
                <a:ea typeface="source sans pro"/>
              </a:rPr>
              <a:t> 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가로 상자에 위젯을 </a:t>
            </a:r>
            <a:r>
              <a:rPr lang="ko-KR" altLang="ko-KR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정렬</a:t>
            </a:r>
            <a:endParaRPr lang="ko-KR" altLang="ko-KR" dirty="0">
              <a:solidFill>
                <a:srgbClr val="222222"/>
              </a:solidFill>
              <a:latin typeface="Arial" panose="020B0604020202020204" pitchFamily="34" charset="0"/>
              <a:ea typeface="source sans pro"/>
            </a:endParaRPr>
          </a:p>
          <a:p>
            <a:pPr lvl="1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300" dirty="0">
                <a:solidFill>
                  <a:schemeClr val="tx1"/>
                </a:solidFill>
                <a:latin typeface="Arial Unicode MS"/>
                <a:ea typeface="SFMono-Regular"/>
              </a:rPr>
              <a:t>QVBoxLayout</a:t>
            </a:r>
            <a:r>
              <a:rPr lang="ko-KR" altLang="ko-KR" dirty="0">
                <a:solidFill>
                  <a:srgbClr val="222222"/>
                </a:solidFill>
                <a:ea typeface="source sans pro"/>
              </a:rPr>
              <a:t> 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세로 상자에 위젯을 </a:t>
            </a:r>
            <a:r>
              <a:rPr lang="ko-KR" altLang="ko-KR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정</a:t>
            </a:r>
            <a:r>
              <a:rPr lang="ko-KR" altLang="en-US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렬</a:t>
            </a:r>
            <a:endParaRPr lang="ko-KR" altLang="ko-KR" dirty="0">
              <a:solidFill>
                <a:srgbClr val="222222"/>
              </a:solidFill>
              <a:latin typeface="Arial" panose="020B0604020202020204" pitchFamily="34" charset="0"/>
              <a:ea typeface="source sans pro"/>
            </a:endParaRPr>
          </a:p>
          <a:p>
            <a:pPr lvl="1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300" dirty="0">
                <a:solidFill>
                  <a:schemeClr val="tx1"/>
                </a:solidFill>
                <a:latin typeface="Arial Unicode MS"/>
                <a:ea typeface="SFMono-Regular"/>
              </a:rPr>
              <a:t>QGridLayout</a:t>
            </a:r>
            <a:r>
              <a:rPr lang="ko-KR" altLang="ko-KR" dirty="0">
                <a:solidFill>
                  <a:schemeClr val="tx1"/>
                </a:solidFill>
                <a:ea typeface="source sans pro"/>
              </a:rPr>
              <a:t> 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그리드에 위젯을 </a:t>
            </a:r>
            <a:r>
              <a:rPr lang="ko-KR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정렬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  <a:ea typeface="source sans pro"/>
            </a:endParaRPr>
          </a:p>
          <a:p>
            <a:pPr lvl="1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300" dirty="0">
                <a:solidFill>
                  <a:schemeClr val="tx1"/>
                </a:solidFill>
                <a:latin typeface="Arial Unicode MS"/>
                <a:ea typeface="SFMono-Regular"/>
              </a:rPr>
              <a:t>QFormLayout</a:t>
            </a:r>
            <a:r>
              <a:rPr lang="ko-KR" altLang="ko-KR" dirty="0">
                <a:solidFill>
                  <a:schemeClr val="tx1"/>
                </a:solidFill>
                <a:ea typeface="source sans pro"/>
              </a:rPr>
              <a:t> 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위젯을 두 개의 열로 </a:t>
            </a:r>
            <a:r>
              <a:rPr lang="ko-KR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정렬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7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52138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20000"/>
              </a:lnSpc>
              <a:spcAft>
                <a:spcPct val="0"/>
              </a:spcAft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범용 레이아웃 관리자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5184" y="1589314"/>
            <a:ext cx="8915400" cy="3777622"/>
          </a:xfrm>
        </p:spPr>
        <p:txBody>
          <a:bodyPr/>
          <a:lstStyle/>
          <a:p>
            <a:r>
              <a:rPr lang="en-US" altLang="ko-KR" dirty="0" err="1" smtClean="0"/>
              <a:t>QHBoxLayout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수평레이아웃 구축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상위 레이아웃이나 위젯에서 얻은 공간을 여러 개의 상자 또는 </a:t>
            </a:r>
            <a:r>
              <a:rPr lang="ko-KR" altLang="en-US" b="1" dirty="0"/>
              <a:t>셀로</a:t>
            </a:r>
            <a:r>
              <a:rPr lang="ko-KR" altLang="en-US" dirty="0"/>
              <a:t> </a:t>
            </a:r>
            <a:r>
              <a:rPr lang="ko-KR" altLang="en-US" dirty="0" smtClean="0"/>
              <a:t>수평으로 나누고 </a:t>
            </a:r>
            <a:r>
              <a:rPr lang="ko-KR" altLang="en-US" dirty="0"/>
              <a:t>레이아웃의 각 위젯이 하나의 상자를 </a:t>
            </a:r>
            <a:r>
              <a:rPr lang="ko-KR" altLang="en-US" dirty="0" smtClean="0"/>
              <a:t>채우도록 함</a:t>
            </a:r>
            <a:endParaRPr lang="en-US" altLang="ko-KR" dirty="0" smtClean="0"/>
          </a:p>
          <a:p>
            <a:pPr lvl="1"/>
            <a:r>
              <a:rPr lang="ko-KR" altLang="en-US" dirty="0"/>
              <a:t>위젯은 왼쪽에서 오른쪽으로 레이아웃에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addWidget</a:t>
            </a:r>
            <a:r>
              <a:rPr lang="en-US" altLang="ko-KR" dirty="0"/>
              <a:t>(widget, stretch, alignment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Widget: </a:t>
            </a:r>
            <a:r>
              <a:rPr lang="ko-KR" altLang="en-US" dirty="0"/>
              <a:t>레이아웃에 추가하려는 특정 위젯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Stretch: </a:t>
            </a:r>
            <a:r>
              <a:rPr lang="ko-KR" altLang="en-US" dirty="0" smtClean="0"/>
              <a:t>확장 요소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Alignment: </a:t>
            </a:r>
            <a:r>
              <a:rPr lang="ko-KR" altLang="en-US" dirty="0"/>
              <a:t>포함 셀 내부 에서 원하는 위젯 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r>
              <a:rPr lang="en-US" altLang="ko-KR" dirty="0" err="1" smtClean="0"/>
              <a:t>QVBoxLayout</a:t>
            </a:r>
            <a:r>
              <a:rPr lang="en-US" altLang="ko-KR" dirty="0"/>
              <a:t>(</a:t>
            </a:r>
            <a:r>
              <a:rPr lang="ko-KR" altLang="en-US" dirty="0" smtClean="0"/>
              <a:t>수직레이아웃 </a:t>
            </a:r>
            <a:r>
              <a:rPr lang="ko-KR" altLang="en-US" dirty="0"/>
              <a:t>구축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수직 방향으로 배치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52138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20000"/>
              </a:lnSpc>
              <a:spcAft>
                <a:spcPct val="0"/>
              </a:spcAft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범용 레이아웃 관리자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5184" y="1589314"/>
            <a:ext cx="8915400" cy="3777622"/>
          </a:xfrm>
        </p:spPr>
        <p:txBody>
          <a:bodyPr/>
          <a:lstStyle/>
          <a:p>
            <a:r>
              <a:rPr lang="en-US" altLang="ko-KR" dirty="0" err="1" smtClean="0"/>
              <a:t>QHBoxLayout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수평레이아웃 구축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57400" y="2240709"/>
            <a:ext cx="9447212" cy="326175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altLang="ko-KR" sz="1200" dirty="0"/>
              <a:t>import sys</a:t>
            </a:r>
          </a:p>
          <a:p>
            <a:endParaRPr lang="en-US" altLang="ko-KR" sz="1200" dirty="0"/>
          </a:p>
          <a:p>
            <a:r>
              <a:rPr lang="en-US" altLang="ko-KR" sz="1200" dirty="0"/>
              <a:t>from PyQt5.QtWidgets import (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QApplication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QHBoxLayout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QPushButton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QWidget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Window(</a:t>
            </a:r>
            <a:r>
              <a:rPr lang="en-US" altLang="ko-KR" sz="1200" dirty="0" err="1"/>
              <a:t>QWidget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</a:t>
            </a:r>
          </a:p>
          <a:p>
            <a:r>
              <a:rPr lang="en-US" altLang="ko-KR" sz="1200" dirty="0"/>
              <a:t>        super().__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self.setWindowTitle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QHBoxLayout</a:t>
            </a:r>
            <a:r>
              <a:rPr lang="en-US" altLang="ko-KR" sz="1200" dirty="0"/>
              <a:t> Example")</a:t>
            </a:r>
          </a:p>
          <a:p>
            <a:r>
              <a:rPr lang="en-US" altLang="ko-KR" sz="1200" dirty="0"/>
              <a:t>        # Create a </a:t>
            </a:r>
            <a:r>
              <a:rPr lang="en-US" altLang="ko-KR" sz="1200" dirty="0" err="1"/>
              <a:t>QHBoxLayout</a:t>
            </a:r>
            <a:r>
              <a:rPr lang="en-US" altLang="ko-KR" sz="1200" dirty="0"/>
              <a:t> instance</a:t>
            </a:r>
          </a:p>
          <a:p>
            <a:r>
              <a:rPr lang="en-US" altLang="ko-KR" sz="1200" dirty="0"/>
              <a:t>        layout = </a:t>
            </a:r>
            <a:r>
              <a:rPr lang="en-US" altLang="ko-KR" sz="1200" dirty="0" err="1"/>
              <a:t>QHBoxLayout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# Add widgets to the layout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layout.addWidget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QPushButton</a:t>
            </a:r>
            <a:r>
              <a:rPr lang="en-US" altLang="ko-KR" sz="1200" dirty="0"/>
              <a:t>("Left-Most"))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layout.addWidget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QPushButton</a:t>
            </a:r>
            <a:r>
              <a:rPr lang="en-US" altLang="ko-KR" sz="1200" dirty="0"/>
              <a:t>("Center"), 1)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layout.addWidget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QPushButton</a:t>
            </a:r>
            <a:r>
              <a:rPr lang="en-US" altLang="ko-KR" sz="1200" dirty="0"/>
              <a:t>("Right-Most"), 2)</a:t>
            </a:r>
          </a:p>
          <a:p>
            <a:r>
              <a:rPr lang="en-US" altLang="ko-KR" sz="1200" dirty="0"/>
              <a:t>        # Set the layout on the application's window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self.setLayout</a:t>
            </a:r>
            <a:r>
              <a:rPr lang="en-US" altLang="ko-KR" sz="1200" dirty="0"/>
              <a:t>(layout)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print(</a:t>
            </a:r>
            <a:r>
              <a:rPr lang="en-US" altLang="ko-KR" sz="1200" dirty="0" err="1">
                <a:solidFill>
                  <a:srgbClr val="FF0000"/>
                </a:solidFill>
              </a:rPr>
              <a:t>self.children</a:t>
            </a:r>
            <a:r>
              <a:rPr lang="en-US" altLang="ko-KR" sz="1200" dirty="0">
                <a:solidFill>
                  <a:srgbClr val="FF0000"/>
                </a:solidFill>
              </a:rPr>
              <a:t>())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__name__ == "__main__":</a:t>
            </a:r>
          </a:p>
          <a:p>
            <a:r>
              <a:rPr lang="en-US" altLang="ko-KR" sz="1200" dirty="0"/>
              <a:t>    app = </a:t>
            </a:r>
            <a:r>
              <a:rPr lang="en-US" altLang="ko-KR" sz="1200" dirty="0" err="1"/>
              <a:t>QApplication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sys.argv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window = Window()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window.show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sys.exit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app.exec</a:t>
            </a:r>
            <a:r>
              <a:rPr lang="en-US" altLang="ko-KR" sz="1200" dirty="0"/>
              <a:t>_())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788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4840" y="377558"/>
            <a:ext cx="8911687" cy="1280890"/>
          </a:xfrm>
        </p:spPr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범용 레이아웃 관리자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2565" y="1366345"/>
            <a:ext cx="10531365" cy="5181600"/>
          </a:xfrm>
        </p:spPr>
        <p:txBody>
          <a:bodyPr numCol="1">
            <a:normAutofit/>
          </a:bodyPr>
          <a:lstStyle/>
          <a:p>
            <a:pPr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  <a:ea typeface="source sans pro"/>
              </a:rPr>
              <a:t>그리드에 위젯 정렬 : QGridLayout</a:t>
            </a:r>
          </a:p>
          <a:p>
            <a:pPr lvl="1"/>
            <a:r>
              <a:rPr lang="ko-KR" altLang="en-US" dirty="0" smtClean="0"/>
              <a:t>행과 </a:t>
            </a:r>
            <a:r>
              <a:rPr lang="ko-KR" altLang="en-US" dirty="0"/>
              <a:t>열의 </a:t>
            </a:r>
            <a:r>
              <a:rPr lang="ko-KR" altLang="en-US" b="1" dirty="0"/>
              <a:t>격자</a:t>
            </a:r>
            <a:r>
              <a:rPr lang="ko-KR" altLang="en-US" dirty="0"/>
              <a:t> 로 위젯을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셀 지정하기 위해</a:t>
            </a:r>
            <a:r>
              <a:rPr lang="ko-KR" altLang="en-US" dirty="0"/>
              <a:t> 좌표 쌍을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), 0 </a:t>
            </a:r>
            <a:r>
              <a:rPr lang="ko-KR" altLang="en-US" dirty="0" smtClean="0"/>
              <a:t>부터 시작</a:t>
            </a:r>
            <a:endParaRPr lang="en-US" altLang="ko-KR" dirty="0"/>
          </a:p>
          <a:p>
            <a:pPr lvl="1"/>
            <a:r>
              <a:rPr lang="ko-KR" altLang="en-US" dirty="0"/>
              <a:t>부모에서 사용 가능한 공간을 가져 와서 행과 열로 나누고 각 위젯을 자체 셀 또는 상자에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1"/>
            <a:r>
              <a:rPr lang="ko-KR" altLang="en-US" dirty="0"/>
              <a:t>위젯의 수와 좌표에 따라 최종 레이아웃에 몇 개의 행과 열이 있는지 자동으로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1"/>
            <a:r>
              <a:rPr lang="ko-KR" altLang="en-US" dirty="0"/>
              <a:t>주어진 셀에 위젯을 추가하지 </a:t>
            </a:r>
            <a:r>
              <a:rPr lang="ko-KR" altLang="en-US" dirty="0" smtClean="0"/>
              <a:t>않으면 </a:t>
            </a:r>
            <a:r>
              <a:rPr lang="ko-KR" altLang="en-US" dirty="0"/>
              <a:t>해당 셀을 </a:t>
            </a:r>
            <a:r>
              <a:rPr lang="ko-KR" altLang="en-US" dirty="0" smtClean="0"/>
              <a:t>비움</a:t>
            </a:r>
            <a:endParaRPr lang="en-US" altLang="ko-KR" dirty="0" smtClean="0"/>
          </a:p>
          <a:p>
            <a:pPr lvl="1"/>
            <a:r>
              <a:rPr lang="ko-KR" altLang="en-US" dirty="0"/>
              <a:t>그리드 레이아웃에 위젯을 </a:t>
            </a:r>
            <a:r>
              <a:rPr lang="ko-KR" altLang="en-US" dirty="0" smtClean="0"/>
              <a:t>추가 메서드</a:t>
            </a:r>
            <a:endParaRPr lang="en-US" altLang="ko-KR" dirty="0" smtClean="0"/>
          </a:p>
          <a:p>
            <a:pPr lvl="2"/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SFMono-Regular"/>
              </a:rPr>
              <a:t>addWidget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SFMono-Regular"/>
              </a:rPr>
              <a:t>(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SFMono-Regular"/>
              </a:rPr>
              <a:t>widget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SFMono-Regular"/>
              </a:rPr>
              <a:t>,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SFMono-Regular"/>
              </a:rPr>
              <a:t>row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SFMono-Regular"/>
              </a:rPr>
              <a:t>,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SFMono-Regular"/>
              </a:rPr>
              <a:t>column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SFMono-Regular"/>
              </a:rPr>
              <a:t>,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SFMono-Regular"/>
              </a:rPr>
              <a:t>alignment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SFMono-Regular"/>
              </a:rPr>
              <a:t>)</a:t>
            </a:r>
            <a:r>
              <a:rPr lang="ko-KR" altLang="ko-KR" sz="800" dirty="0">
                <a:solidFill>
                  <a:schemeClr val="tx1"/>
                </a:solidFill>
              </a:rPr>
              <a:t> </a:t>
            </a:r>
            <a:endParaRPr lang="ko-KR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SFMono-Regular"/>
              </a:rPr>
              <a:t>addWidget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SFMono-Regular"/>
              </a:rPr>
              <a:t>(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SFMono-Regular"/>
              </a:rPr>
              <a:t>widget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SFMono-Regular"/>
              </a:rPr>
              <a:t>,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SFMono-Regular"/>
              </a:rPr>
              <a:t>fromRow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SFMono-Regular"/>
              </a:rPr>
              <a:t>,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SFMono-Regular"/>
              </a:rPr>
              <a:t>fromColumn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SFMono-Regular"/>
              </a:rPr>
              <a:t>,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SFMono-Regular"/>
              </a:rPr>
              <a:t>rowSpan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SFMono-Regular"/>
              </a:rPr>
              <a:t>,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SFMono-Regular"/>
              </a:rPr>
              <a:t>columnSpan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SFMono-Regular"/>
              </a:rPr>
              <a:t>,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SFMono-Regular"/>
              </a:rPr>
              <a:t>alignment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SFMono-Regular"/>
              </a:rPr>
              <a:t>)</a:t>
            </a:r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여러 행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열에 걸쳐 추가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00686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1496</TotalTime>
  <Words>2585</Words>
  <Application>Microsoft Office PowerPoint</Application>
  <PresentationFormat>와이드스크린</PresentationFormat>
  <Paragraphs>459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Arial Unicode MS</vt:lpstr>
      <vt:lpstr>HY중고딕</vt:lpstr>
      <vt:lpstr>SFMono-Regular</vt:lpstr>
      <vt:lpstr>source sans pro</vt:lpstr>
      <vt:lpstr>Arial</vt:lpstr>
      <vt:lpstr>Century Gothic</vt:lpstr>
      <vt:lpstr>Wingdings 3</vt:lpstr>
      <vt:lpstr>줄기</vt:lpstr>
      <vt:lpstr>PyQt Layout</vt:lpstr>
      <vt:lpstr>목차</vt:lpstr>
      <vt:lpstr>GUI에서 그래픽 요소 레이아웃</vt:lpstr>
      <vt:lpstr>PyQt 레이아웃 갤러리 활용</vt:lpstr>
      <vt:lpstr>PyQt 레이아웃 갤러리 활용</vt:lpstr>
      <vt:lpstr>PyQt 레이아웃 갤러리 활용</vt:lpstr>
      <vt:lpstr>범용 레이아웃 관리자 사용</vt:lpstr>
      <vt:lpstr>범용 레이아웃 관리자 사용</vt:lpstr>
      <vt:lpstr>범용 레이아웃 관리자 사용</vt:lpstr>
      <vt:lpstr>범용 레이아웃 관리자 사용</vt:lpstr>
      <vt:lpstr>범용 레이아웃 관리자 사용</vt:lpstr>
      <vt:lpstr>복잡한 GUI 구축을 위한 중첩 레이아웃</vt:lpstr>
      <vt:lpstr>복잡한 GUI 구축을 위한 중첩 레이아웃</vt:lpstr>
      <vt:lpstr>다중 페이지 레이아웃 및 위젯 사용</vt:lpstr>
      <vt:lpstr>다중 페이지 레이아웃 및 위젯 사용</vt:lpstr>
      <vt:lpstr>다중 페이지 레이아웃 및 위젯 사용</vt:lpstr>
      <vt:lpstr>다중 페이지 레이아웃 및 위젯 사용</vt:lpstr>
      <vt:lpstr>응용 프로그램의 기본 창 레이아웃</vt:lpstr>
      <vt:lpstr>응용 프로그램의 대화상자 레이아웃</vt:lpstr>
      <vt:lpstr>PyQt 레이아웃에서 공간 관리</vt:lpstr>
      <vt:lpstr>상자 레이아웃에서 공간 관리</vt:lpstr>
      <vt:lpstr>그리드 및 양식 레이아웃에서 공간 관리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Designer 및 Python : GUI 애플리케이션을 더 빠르게 빌드</dc:title>
  <dc:creator>Moonseog</dc:creator>
  <cp:lastModifiedBy>Moonseog</cp:lastModifiedBy>
  <cp:revision>43</cp:revision>
  <dcterms:created xsi:type="dcterms:W3CDTF">2021-04-08T03:03:20Z</dcterms:created>
  <dcterms:modified xsi:type="dcterms:W3CDTF">2021-05-11T02:26:04Z</dcterms:modified>
</cp:coreProperties>
</file>