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2" r:id="rId9"/>
    <p:sldId id="263" r:id="rId10"/>
    <p:sldId id="270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WYSIWY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 err="1"/>
              <a:t>Qt</a:t>
            </a:r>
            <a:r>
              <a:rPr lang="en-US" altLang="ko-KR" b="1" dirty="0"/>
              <a:t> Designer </a:t>
            </a:r>
            <a:r>
              <a:rPr lang="ko-KR" altLang="en-US" b="1" dirty="0"/>
              <a:t>및 </a:t>
            </a:r>
            <a:r>
              <a:rPr lang="en-US" altLang="ko-KR" b="1" dirty="0"/>
              <a:t>Python : GUI </a:t>
            </a:r>
            <a:r>
              <a:rPr lang="ko-KR" altLang="en-US" b="1" dirty="0" smtClean="0"/>
              <a:t>응용프로그램을 </a:t>
            </a:r>
            <a:r>
              <a:rPr lang="ko-KR" altLang="en-US" b="1" dirty="0"/>
              <a:t>빠르게 </a:t>
            </a:r>
            <a:r>
              <a:rPr lang="ko-KR" altLang="en-US" b="1" dirty="0" smtClean="0"/>
              <a:t>구현하는 방법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746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/>
              <a:t>Qt</a:t>
            </a:r>
            <a:r>
              <a:rPr lang="en-US" altLang="ko-KR" b="1" dirty="0"/>
              <a:t> Designer</a:t>
            </a:r>
            <a:r>
              <a:rPr lang="ko-KR" altLang="en-US" b="1" dirty="0"/>
              <a:t>와 </a:t>
            </a:r>
            <a:r>
              <a:rPr lang="en-US" altLang="ko-KR" b="1" dirty="0"/>
              <a:t>Python</a:t>
            </a:r>
            <a:r>
              <a:rPr lang="ko-KR" altLang="en-US" b="1" dirty="0"/>
              <a:t>으로 </a:t>
            </a:r>
            <a:r>
              <a:rPr lang="en-US" altLang="ko-KR" b="1" dirty="0" smtClean="0"/>
              <a:t>Main Window GUI </a:t>
            </a:r>
            <a:r>
              <a:rPr lang="ko-KR" altLang="en-US" b="1" dirty="0" smtClean="0"/>
              <a:t>응용프로그램 구현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(Simple Editor)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8655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메인 윈도우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MainWindow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구현</a:t>
            </a:r>
            <a:r>
              <a:rPr lang="ko-KR" altLang="en-US" b="1" dirty="0"/>
              <a:t/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05440" y="1796143"/>
            <a:ext cx="8915400" cy="3777622"/>
          </a:xfrm>
        </p:spPr>
        <p:txBody>
          <a:bodyPr/>
          <a:lstStyle/>
          <a:p>
            <a:r>
              <a:rPr lang="ko-KR" altLang="en-US" dirty="0" smtClean="0"/>
              <a:t>일반적인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응용프로그램은 메뉴 </a:t>
            </a:r>
            <a:r>
              <a:rPr lang="ko-KR" altLang="en-US" dirty="0"/>
              <a:t>모음</a:t>
            </a:r>
            <a:r>
              <a:rPr lang="en-US" altLang="ko-KR" dirty="0"/>
              <a:t>, </a:t>
            </a:r>
            <a:r>
              <a:rPr lang="ko-KR" altLang="en-US" dirty="0"/>
              <a:t>하나 이상의 도구 모음</a:t>
            </a:r>
            <a:r>
              <a:rPr lang="en-US" altLang="ko-KR" dirty="0"/>
              <a:t>, </a:t>
            </a:r>
            <a:r>
              <a:rPr lang="ko-KR" altLang="en-US" dirty="0"/>
              <a:t>중앙 위젯 및 상태 </a:t>
            </a:r>
            <a:r>
              <a:rPr lang="ko-KR" altLang="en-US" dirty="0" smtClean="0"/>
              <a:t>표시줄을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포함하는 메인 윈도우로 구성</a:t>
            </a:r>
            <a:endParaRPr lang="en-US" altLang="ko-KR" dirty="0" smtClean="0"/>
          </a:p>
          <a:p>
            <a:r>
              <a:rPr lang="ko-KR" altLang="en-US" dirty="0" smtClean="0"/>
              <a:t>추가적으로 여러 종류의 </a:t>
            </a:r>
            <a:r>
              <a:rPr lang="en-US" altLang="ko-KR" dirty="0" smtClean="0"/>
              <a:t>Dialog Box(</a:t>
            </a:r>
            <a:r>
              <a:rPr lang="ko-KR" altLang="en-US" dirty="0" smtClean="0"/>
              <a:t>대화 상자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포함할 </a:t>
            </a:r>
            <a:r>
              <a:rPr lang="ko-KR" altLang="en-US" dirty="0"/>
              <a:t>수 있지만 기본 </a:t>
            </a:r>
            <a:r>
              <a:rPr lang="ko-KR" altLang="en-US" dirty="0" smtClean="0"/>
              <a:t>창인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MainWindows</a:t>
            </a:r>
            <a:r>
              <a:rPr lang="ko-KR" altLang="en-US" dirty="0" smtClean="0"/>
              <a:t>와는 독립적</a:t>
            </a:r>
            <a:endParaRPr lang="en-US" altLang="ko-KR" dirty="0" smtClean="0"/>
          </a:p>
          <a:p>
            <a:r>
              <a:rPr lang="en-US" altLang="ko-KR" dirty="0" err="1" smtClean="0"/>
              <a:t>Qt</a:t>
            </a:r>
            <a:r>
              <a:rPr lang="en-US" altLang="ko-KR" dirty="0" smtClean="0"/>
              <a:t> Designer</a:t>
            </a:r>
            <a:r>
              <a:rPr lang="ko-KR" altLang="en-US" dirty="0" smtClean="0"/>
              <a:t>에서 해당 </a:t>
            </a:r>
            <a:r>
              <a:rPr lang="ko-KR" altLang="en-US" dirty="0"/>
              <a:t>템플릿을 기반으로 양식을 만든 </a:t>
            </a:r>
            <a:r>
              <a:rPr lang="ko-KR" altLang="en-US" dirty="0" smtClean="0"/>
              <a:t>후</a:t>
            </a:r>
            <a:endParaRPr lang="en-US" altLang="ko-KR" dirty="0" smtClean="0"/>
          </a:p>
          <a:p>
            <a:pPr lvl="1"/>
            <a:r>
              <a:rPr lang="ko-KR" altLang="en-US" dirty="0"/>
              <a:t>메인 메뉴 </a:t>
            </a:r>
            <a:r>
              <a:rPr lang="ko-KR" altLang="en-US" dirty="0" smtClean="0"/>
              <a:t>추가</a:t>
            </a:r>
            <a:endParaRPr lang="ko-KR" altLang="en-US" dirty="0"/>
          </a:p>
          <a:p>
            <a:pPr lvl="1"/>
            <a:r>
              <a:rPr lang="ko-KR" altLang="en-US" dirty="0"/>
              <a:t>도구 모음 추가 및 채우기</a:t>
            </a:r>
          </a:p>
          <a:p>
            <a:pPr lvl="1"/>
            <a:r>
              <a:rPr lang="ko-KR" altLang="en-US" dirty="0"/>
              <a:t>위젯 </a:t>
            </a:r>
            <a:r>
              <a:rPr lang="ko-KR" altLang="en-US" dirty="0" smtClean="0"/>
              <a:t>레이아웃</a:t>
            </a:r>
            <a:endParaRPr lang="en-US" altLang="ko-KR" dirty="0" smtClean="0"/>
          </a:p>
          <a:p>
            <a:r>
              <a:rPr lang="en-US" altLang="ko-KR" dirty="0" err="1" smtClean="0"/>
              <a:t>Qt</a:t>
            </a:r>
            <a:r>
              <a:rPr lang="en-US" altLang="ko-KR" dirty="0" smtClean="0"/>
              <a:t> </a:t>
            </a:r>
            <a:r>
              <a:rPr lang="en-US" altLang="ko-KR" dirty="0"/>
              <a:t>Designer</a:t>
            </a:r>
            <a:r>
              <a:rPr lang="ko-KR" altLang="en-US" dirty="0"/>
              <a:t>의 </a:t>
            </a:r>
            <a:r>
              <a:rPr lang="en-US" altLang="ko-KR" dirty="0" err="1" smtClean="0"/>
              <a:t>MainWindow</a:t>
            </a:r>
            <a:r>
              <a:rPr lang="ko-KR" altLang="en-US" dirty="0" smtClean="0"/>
              <a:t> </a:t>
            </a:r>
            <a:r>
              <a:rPr lang="ko-KR" altLang="en-US" dirty="0"/>
              <a:t>템플릿은 기본 중앙 위젯과 창 하단에 상태 표시 줄도 제공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5615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메뉴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96136" y="1576552"/>
            <a:ext cx="8915400" cy="3777622"/>
          </a:xfrm>
        </p:spPr>
        <p:txBody>
          <a:bodyPr/>
          <a:lstStyle/>
          <a:p>
            <a:r>
              <a:rPr lang="en-US" altLang="ko-KR" dirty="0" err="1"/>
              <a:t>Qt</a:t>
            </a:r>
            <a:r>
              <a:rPr lang="en-US" altLang="ko-KR" dirty="0"/>
              <a:t> Designer</a:t>
            </a:r>
            <a:r>
              <a:rPr lang="ko-KR" altLang="en-US" dirty="0"/>
              <a:t>의 </a:t>
            </a:r>
            <a:r>
              <a:rPr lang="en-US" altLang="ko-KR" dirty="0" err="1" smtClean="0"/>
              <a:t>MainWinodw</a:t>
            </a:r>
            <a:r>
              <a:rPr lang="en-US" altLang="ko-KR" dirty="0" smtClean="0"/>
              <a:t> </a:t>
            </a:r>
            <a:r>
              <a:rPr lang="ko-KR" altLang="en-US" dirty="0" smtClean="0"/>
              <a:t>템플릿은</a:t>
            </a:r>
            <a:r>
              <a:rPr lang="ko-KR" altLang="en-US" dirty="0"/>
              <a:t> 양식 상단에 빈 </a:t>
            </a:r>
            <a:r>
              <a:rPr lang="ko-KR" altLang="en-US" b="1" dirty="0"/>
              <a:t>메뉴 모음</a:t>
            </a:r>
            <a:r>
              <a:rPr lang="ko-KR" altLang="en-US" dirty="0"/>
              <a:t> 을 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r>
              <a:rPr lang="ko-KR" altLang="en-US" dirty="0"/>
              <a:t> 메뉴 편집기를 사용하여 해당 메뉴 표시 줄 에 </a:t>
            </a:r>
            <a:r>
              <a:rPr lang="ko-KR" altLang="en-US" b="1" dirty="0" smtClean="0"/>
              <a:t>메뉴</a:t>
            </a:r>
            <a:r>
              <a:rPr lang="ko-KR" altLang="en-US" dirty="0" smtClean="0"/>
              <a:t>를</a:t>
            </a:r>
            <a:r>
              <a:rPr lang="ko-KR" altLang="en-US" dirty="0"/>
              <a:t> 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ko-KR" altLang="en-US" dirty="0" smtClean="0"/>
              <a:t>주어진 메뉴에 메뉴 옵션을 추가하고 해당 메뉴에 대한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을 생성</a:t>
            </a:r>
            <a:endParaRPr lang="en-US" altLang="ko-KR" dirty="0" smtClean="0"/>
          </a:p>
          <a:p>
            <a:r>
              <a:rPr lang="en-US" altLang="ko-KR" dirty="0" err="1" smtClean="0"/>
              <a:t>Qt</a:t>
            </a:r>
            <a:r>
              <a:rPr lang="en-US" altLang="ko-KR" dirty="0" smtClean="0"/>
              <a:t> Designer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을 생성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커스터마이징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관리하기 위해 </a:t>
            </a:r>
            <a:r>
              <a:rPr lang="en-US" altLang="ko-KR" dirty="0" smtClean="0"/>
              <a:t>Action Editor </a:t>
            </a:r>
            <a:r>
              <a:rPr lang="ko-KR" altLang="en-US" dirty="0" smtClean="0"/>
              <a:t>제공</a:t>
            </a:r>
            <a:endParaRPr lang="en-US" altLang="ko-KR" dirty="0"/>
          </a:p>
          <a:p>
            <a:pPr lvl="1"/>
            <a:r>
              <a:rPr lang="en-US" altLang="ko-KR" dirty="0" smtClean="0"/>
              <a:t>Action </a:t>
            </a:r>
            <a:r>
              <a:rPr lang="ko-KR" altLang="en-US" dirty="0" smtClean="0"/>
              <a:t>텍스트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명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아이콘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Checkable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단축 키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275" y="3171825"/>
            <a:ext cx="50387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25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도구 모음 </a:t>
            </a:r>
            <a:r>
              <a:rPr lang="ko-KR" altLang="en-US" dirty="0" smtClean="0"/>
              <a:t>추가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42978" y="1807779"/>
            <a:ext cx="8915400" cy="3777622"/>
          </a:xfrm>
        </p:spPr>
        <p:txBody>
          <a:bodyPr/>
          <a:lstStyle/>
          <a:p>
            <a:r>
              <a:rPr lang="ko-KR" altLang="en-US" dirty="0" smtClean="0"/>
              <a:t>양식을 </a:t>
            </a:r>
            <a:r>
              <a:rPr lang="ko-KR" altLang="en-US" dirty="0"/>
              <a:t>마우스 오른쪽 단추로 </a:t>
            </a:r>
            <a:r>
              <a:rPr lang="ko-KR" altLang="en-US" dirty="0" smtClean="0"/>
              <a:t>클릭하고 </a:t>
            </a:r>
            <a:r>
              <a:rPr lang="ko-KR" altLang="en-US" dirty="0"/>
              <a:t>컨텍스트 메뉴에서 </a:t>
            </a:r>
            <a:r>
              <a:rPr lang="ko-KR" altLang="en-US" i="1" dirty="0"/>
              <a:t>도구 모음 추가를</a:t>
            </a:r>
            <a:r>
              <a:rPr lang="ko-KR" altLang="en-US" dirty="0"/>
              <a:t> 선택 </a:t>
            </a:r>
            <a:endParaRPr lang="en-US" altLang="ko-KR" dirty="0" smtClean="0"/>
          </a:p>
          <a:p>
            <a:r>
              <a:rPr lang="ko-KR" altLang="en-US" dirty="0"/>
              <a:t>창 상단에 빈 도구 모음이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ko-KR" altLang="en-US" dirty="0"/>
              <a:t>도구 모음이 제자리에 있으면 버튼으로 채울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r>
              <a:rPr lang="ko-KR" altLang="en-US" dirty="0"/>
              <a:t>위젯 상자의 특정 도구 모음 버튼 대신 </a:t>
            </a:r>
            <a:r>
              <a:rPr lang="en-US" altLang="ko-KR" dirty="0" smtClean="0"/>
              <a:t>Action(</a:t>
            </a:r>
            <a:r>
              <a:rPr lang="ko-KR" altLang="en-US" b="1" dirty="0" smtClean="0"/>
              <a:t>작업</a:t>
            </a:r>
            <a:r>
              <a:rPr lang="en-US" altLang="ko-KR" b="1" dirty="0" smtClean="0"/>
              <a:t>)</a:t>
            </a:r>
            <a:r>
              <a:rPr lang="ko-KR" altLang="en-US" dirty="0" smtClean="0"/>
              <a:t>을 사용</a:t>
            </a:r>
            <a:endParaRPr lang="en-US" altLang="ko-KR" dirty="0" smtClean="0"/>
          </a:p>
          <a:p>
            <a:r>
              <a:rPr lang="en-US" altLang="ko-KR" dirty="0" smtClean="0"/>
              <a:t>Action Editor(</a:t>
            </a:r>
            <a:r>
              <a:rPr lang="ko-KR" altLang="en-US" dirty="0" smtClean="0"/>
              <a:t>작업 편집기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737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중앙 위젯 레이아웃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92526" y="1665514"/>
            <a:ext cx="8915400" cy="3777622"/>
          </a:xfrm>
        </p:spPr>
        <p:txBody>
          <a:bodyPr/>
          <a:lstStyle/>
          <a:p>
            <a:r>
              <a:rPr lang="en-US" altLang="ko-KR" dirty="0"/>
              <a:t>Main Window </a:t>
            </a:r>
            <a:r>
              <a:rPr lang="ko-KR" altLang="en-US" dirty="0"/>
              <a:t>템플릿을 구축하는 </a:t>
            </a:r>
            <a:r>
              <a:rPr lang="ko-KR" altLang="en-US" dirty="0" smtClean="0"/>
              <a:t>데 </a:t>
            </a:r>
            <a:r>
              <a:rPr lang="en-US" altLang="ko-KR" dirty="0" err="1" smtClean="0"/>
              <a:t>QMainWindow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ko-KR" altLang="en-US" dirty="0"/>
              <a:t>이 클래스는 메뉴 모음</a:t>
            </a:r>
            <a:r>
              <a:rPr lang="en-US" altLang="ko-KR" dirty="0"/>
              <a:t>, </a:t>
            </a:r>
            <a:r>
              <a:rPr lang="ko-KR" altLang="en-US" dirty="0"/>
              <a:t>하나 이상의 도구 모음</a:t>
            </a:r>
            <a:r>
              <a:rPr lang="en-US" altLang="ko-KR" dirty="0"/>
              <a:t>, </a:t>
            </a:r>
            <a:r>
              <a:rPr lang="ko-KR" altLang="en-US" dirty="0"/>
              <a:t>하나 이상의 독 위젯</a:t>
            </a:r>
            <a:r>
              <a:rPr lang="en-US" altLang="ko-KR" dirty="0"/>
              <a:t>, </a:t>
            </a:r>
            <a:r>
              <a:rPr lang="ko-KR" altLang="en-US" dirty="0"/>
              <a:t>상태 표시 줄 및 중앙 위젯을 만들 </a:t>
            </a:r>
            <a:r>
              <a:rPr lang="ko-KR" altLang="en-US" dirty="0" smtClean="0"/>
              <a:t>수 있는 </a:t>
            </a:r>
            <a:r>
              <a:rPr lang="ko-KR" altLang="en-US" dirty="0"/>
              <a:t>기본 레이아웃을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r>
              <a:rPr lang="ko-KR" altLang="en-US" dirty="0"/>
              <a:t>창 템플릿의 중앙 </a:t>
            </a:r>
            <a:r>
              <a:rPr lang="ko-KR" altLang="en-US" dirty="0" smtClean="0"/>
              <a:t>위젯으로 </a:t>
            </a:r>
            <a:r>
              <a:rPr lang="en-US" altLang="ko-KR" dirty="0" err="1" smtClean="0"/>
              <a:t>QWidget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개체 사용</a:t>
            </a:r>
            <a:endParaRPr lang="en-US" altLang="ko-KR" dirty="0" smtClean="0"/>
          </a:p>
          <a:p>
            <a:r>
              <a:rPr lang="en-US" altLang="ko-KR" dirty="0" err="1"/>
              <a:t>Qt</a:t>
            </a:r>
            <a:r>
              <a:rPr lang="en-US" altLang="ko-KR" dirty="0"/>
              <a:t> Designer</a:t>
            </a:r>
            <a:r>
              <a:rPr lang="ko-KR" altLang="en-US" dirty="0"/>
              <a:t>를 사용하면 다양한 레이아웃 관리자를 사용하여 위젯을 빠르게 정렬 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r>
              <a:rPr lang="ko-KR" altLang="en-US" dirty="0"/>
              <a:t>샘플 텍스트 편집기에서 사용자에게 텍스트를 입력</a:t>
            </a:r>
            <a:r>
              <a:rPr lang="en-US" altLang="ko-KR" dirty="0"/>
              <a:t>, </a:t>
            </a:r>
            <a:r>
              <a:rPr lang="ko-KR" altLang="en-US" dirty="0"/>
              <a:t>복사</a:t>
            </a:r>
            <a:r>
              <a:rPr lang="en-US" altLang="ko-KR" dirty="0"/>
              <a:t>, </a:t>
            </a:r>
            <a:r>
              <a:rPr lang="ko-KR" altLang="en-US" dirty="0"/>
              <a:t>붙여 넣기 및 편집 할 </a:t>
            </a:r>
            <a:r>
              <a:rPr lang="ko-KR" altLang="en-US" dirty="0" smtClean="0"/>
              <a:t>수 있는 </a:t>
            </a:r>
            <a:r>
              <a:rPr lang="ko-KR" altLang="en-US" dirty="0"/>
              <a:t>작업 영역을 제공하는 단일 위젯을 사용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4283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복합 중앙 위젯 레이아웃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29983" y="1785257"/>
            <a:ext cx="8915400" cy="3777622"/>
          </a:xfrm>
        </p:spPr>
        <p:txBody>
          <a:bodyPr/>
          <a:lstStyle/>
          <a:p>
            <a:r>
              <a:rPr lang="ko-KR" altLang="en-US" b="1" dirty="0"/>
              <a:t>여러 위젯</a:t>
            </a:r>
            <a:r>
              <a:rPr lang="ko-KR" altLang="en-US" dirty="0"/>
              <a:t> 을 중앙 위젯으로 사용해야하는 </a:t>
            </a:r>
            <a:r>
              <a:rPr lang="ko-KR" altLang="en-US" dirty="0" smtClean="0"/>
              <a:t>상황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/>
              <a:t>위젯을 양식으로 끌어다 놓고 원하는 위치 근처에 </a:t>
            </a:r>
            <a:r>
              <a:rPr lang="ko-KR" altLang="en-US" dirty="0" smtClean="0"/>
              <a:t>배치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주어진 레이아웃으로 함께 관리해야하는 위젯을 </a:t>
            </a:r>
            <a:r>
              <a:rPr lang="ko-KR" altLang="en-US" dirty="0" smtClean="0"/>
              <a:t>선택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 err="1"/>
              <a:t>Qt</a:t>
            </a:r>
            <a:r>
              <a:rPr lang="en-US" altLang="ko-KR" dirty="0"/>
              <a:t> Designer</a:t>
            </a:r>
            <a:r>
              <a:rPr lang="ko-KR" altLang="en-US" dirty="0"/>
              <a:t>의 도구 모음 또는 주 메뉴를 사용하거나 양식의 컨텍스트 메뉴를 사용하여 적절한 레이아웃을 </a:t>
            </a:r>
            <a:r>
              <a:rPr lang="ko-KR" altLang="en-US" dirty="0" smtClean="0"/>
              <a:t>적용</a:t>
            </a:r>
            <a:endParaRPr lang="en-US" altLang="ko-KR" dirty="0"/>
          </a:p>
          <a:p>
            <a:r>
              <a:rPr lang="ko-KR" altLang="en-US" dirty="0" smtClean="0"/>
              <a:t>계산기 응용프로그램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8717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상태 표시줄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74812" y="1905000"/>
            <a:ext cx="8915400" cy="3777622"/>
          </a:xfrm>
        </p:spPr>
        <p:txBody>
          <a:bodyPr/>
          <a:lstStyle/>
          <a:p>
            <a:r>
              <a:rPr lang="en-US" altLang="ko-KR" dirty="0"/>
              <a:t>GUI </a:t>
            </a:r>
            <a:r>
              <a:rPr lang="ko-KR" altLang="en-US" dirty="0"/>
              <a:t>애플리케이션의 기본 창 하단에 배치되는 수평 </a:t>
            </a:r>
            <a:r>
              <a:rPr lang="ko-KR" altLang="en-US" dirty="0" smtClean="0"/>
              <a:t>패널</a:t>
            </a:r>
            <a:endParaRPr lang="en-US" altLang="ko-KR" dirty="0" smtClean="0"/>
          </a:p>
          <a:p>
            <a:r>
              <a:rPr lang="ko-KR" altLang="en-US" dirty="0"/>
              <a:t>응용 프로그램 의 현재 </a:t>
            </a:r>
            <a:r>
              <a:rPr lang="ko-KR" altLang="en-US" b="1" dirty="0" smtClean="0"/>
              <a:t>상태</a:t>
            </a:r>
            <a:r>
              <a:rPr lang="ko-KR" altLang="en-US" dirty="0" smtClean="0"/>
              <a:t>에</a:t>
            </a:r>
            <a:r>
              <a:rPr lang="ko-KR" altLang="en-US" dirty="0"/>
              <a:t> 대한 정보를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r>
              <a:rPr lang="ko-KR" altLang="en-US" dirty="0"/>
              <a:t>여러 섹션으로 나누고 각 섹션에 다른 정보를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r>
              <a:rPr lang="ko-KR" altLang="en-US" dirty="0"/>
              <a:t>특정 버튼 또는 메뉴 옵션의 기능을 설명하는 짧은 도움말 </a:t>
            </a:r>
            <a:r>
              <a:rPr lang="ko-KR" altLang="en-US" dirty="0" smtClean="0"/>
              <a:t>메시지인</a:t>
            </a:r>
            <a:r>
              <a:rPr lang="ko-KR" altLang="en-US" dirty="0"/>
              <a:t> </a:t>
            </a:r>
            <a:r>
              <a:rPr lang="ko-KR" altLang="en-US" b="1" dirty="0"/>
              <a:t>도움말 팁</a:t>
            </a:r>
            <a:r>
              <a:rPr lang="ko-KR" altLang="en-US" dirty="0"/>
              <a:t> 을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r>
              <a:rPr lang="ko-KR" altLang="en-US" dirty="0"/>
              <a:t>사용자가 도구 모음 단추 또는 메뉴 옵션 위에 마우스 포인터를 놓을 때 상태 표시 줄에 </a:t>
            </a:r>
            <a:r>
              <a:rPr lang="ko-KR" altLang="en-US" dirty="0" smtClean="0"/>
              <a:t>팁이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나타남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0356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/>
              <a:t>Qt</a:t>
            </a:r>
            <a:r>
              <a:rPr lang="en-US" altLang="ko-KR" b="1" dirty="0"/>
              <a:t> Designer </a:t>
            </a:r>
            <a:r>
              <a:rPr lang="ko-KR" altLang="en-US" b="1" dirty="0"/>
              <a:t>및 </a:t>
            </a:r>
            <a:r>
              <a:rPr lang="en-US" altLang="ko-KR" b="1" dirty="0"/>
              <a:t>Python</a:t>
            </a:r>
            <a:r>
              <a:rPr lang="ko-KR" altLang="en-US" b="1" dirty="0"/>
              <a:t>으로 대화 상자 </a:t>
            </a:r>
            <a:r>
              <a:rPr lang="ko-KR" altLang="en-US" b="1" dirty="0" smtClean="0"/>
              <a:t>만들기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127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err="1"/>
              <a:t>Qt</a:t>
            </a:r>
            <a:r>
              <a:rPr lang="en-US" altLang="ko-KR" b="1" dirty="0"/>
              <a:t> Designer </a:t>
            </a:r>
            <a:r>
              <a:rPr lang="ko-KR" altLang="en-US" b="1" dirty="0"/>
              <a:t>및 </a:t>
            </a:r>
            <a:r>
              <a:rPr lang="en-US" altLang="ko-KR" b="1" dirty="0"/>
              <a:t>Python</a:t>
            </a:r>
            <a:r>
              <a:rPr lang="ko-KR" altLang="en-US" b="1" dirty="0"/>
              <a:t>으로 대화 상자 </a:t>
            </a:r>
            <a:r>
              <a:rPr lang="ko-KR" altLang="en-US" b="1" dirty="0" smtClean="0"/>
              <a:t>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r>
              <a:rPr lang="ko-KR" altLang="en-US" i="1" dirty="0" smtClean="0"/>
              <a:t>기본 </a:t>
            </a:r>
            <a:r>
              <a:rPr lang="ko-KR" altLang="en-US" i="1" dirty="0"/>
              <a:t>설정</a:t>
            </a:r>
            <a:r>
              <a:rPr lang="ko-KR" altLang="en-US" dirty="0"/>
              <a:t> 대화 상자 와 같은 보조 기능을 제공 하거나 지정된 작업에 대한 오류 메시지 또는 일반 정보를 표시하여 사용자와 </a:t>
            </a:r>
            <a:r>
              <a:rPr lang="ko-KR" altLang="en-US" dirty="0" smtClean="0"/>
              <a:t>통신하기 </a:t>
            </a:r>
            <a:r>
              <a:rPr lang="ko-KR" altLang="en-US" dirty="0"/>
              <a:t>위해 일반적으로 사용하는 작은 크기의 </a:t>
            </a:r>
            <a:r>
              <a:rPr lang="ko-KR" altLang="en-US" dirty="0" smtClean="0"/>
              <a:t>창</a:t>
            </a:r>
            <a:endParaRPr lang="en-US" altLang="ko-KR" dirty="0" smtClean="0"/>
          </a:p>
          <a:p>
            <a:r>
              <a:rPr lang="ko-KR" altLang="en-US" dirty="0"/>
              <a:t>사용자에게 몇 가지 필수 정보를 요청하거나 곧 발생할 작업을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r>
              <a:rPr lang="en-US" altLang="ko-KR" dirty="0" err="1" smtClean="0"/>
              <a:t>PyQt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내장 </a:t>
            </a:r>
            <a:r>
              <a:rPr lang="ko-KR" altLang="en-US" dirty="0"/>
              <a:t>대화 </a:t>
            </a:r>
            <a:r>
              <a:rPr lang="ko-KR" altLang="en-US" dirty="0" smtClean="0"/>
              <a:t>상자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296" y="3426371"/>
            <a:ext cx="3129804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466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Dialog GUI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1" dirty="0"/>
              <a:t>새 양식</a:t>
            </a:r>
            <a:r>
              <a:rPr lang="ko-KR" altLang="en-US" dirty="0"/>
              <a:t> 대화 상자에서 </a:t>
            </a:r>
            <a:r>
              <a:rPr lang="ko-KR" altLang="en-US" dirty="0" smtClean="0"/>
              <a:t>대화상자에 </a:t>
            </a:r>
            <a:r>
              <a:rPr lang="ko-KR" altLang="en-US" dirty="0"/>
              <a:t>적합한 템플릿을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r>
              <a:rPr lang="ko-KR" altLang="en-US" dirty="0"/>
              <a:t>필요한 위젯을 양식에 끌어다 놓고 올바르게 </a:t>
            </a:r>
            <a:r>
              <a:rPr lang="ko-KR" altLang="en-US" dirty="0" smtClean="0"/>
              <a:t>배치</a:t>
            </a:r>
            <a:endParaRPr lang="en-US" altLang="ko-KR" dirty="0" smtClean="0"/>
          </a:p>
          <a:p>
            <a:r>
              <a:rPr lang="ko-KR" altLang="en-US" dirty="0"/>
              <a:t> 양식을 파일에 저장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129" y="3599464"/>
            <a:ext cx="35623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5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Qt</a:t>
            </a:r>
            <a:r>
              <a:rPr lang="en-US" altLang="ko-KR" dirty="0"/>
              <a:t> Designer </a:t>
            </a:r>
            <a:r>
              <a:rPr lang="ko-KR" altLang="en-US" dirty="0"/>
              <a:t>시작하기</a:t>
            </a:r>
          </a:p>
          <a:p>
            <a:r>
              <a:rPr lang="en-US" altLang="ko-KR" dirty="0" err="1" smtClean="0"/>
              <a:t>Qt</a:t>
            </a:r>
            <a:r>
              <a:rPr lang="en-US" altLang="ko-KR" dirty="0" smtClean="0"/>
              <a:t> </a:t>
            </a:r>
            <a:r>
              <a:rPr lang="en-US" altLang="ko-KR" dirty="0"/>
              <a:t>Designer</a:t>
            </a:r>
            <a:r>
              <a:rPr lang="ko-KR" altLang="en-US" dirty="0"/>
              <a:t>와 </a:t>
            </a:r>
            <a:r>
              <a:rPr lang="en-US" altLang="ko-KR" dirty="0"/>
              <a:t>Python</a:t>
            </a:r>
            <a:r>
              <a:rPr lang="ko-KR" altLang="en-US" dirty="0"/>
              <a:t>으로 메인 </a:t>
            </a:r>
            <a:r>
              <a:rPr lang="ko-KR" altLang="en-US" dirty="0" smtClean="0"/>
              <a:t>창 구현</a:t>
            </a:r>
            <a:endParaRPr lang="ko-KR" altLang="en-US" dirty="0"/>
          </a:p>
          <a:p>
            <a:r>
              <a:rPr lang="en-US" altLang="ko-KR" dirty="0" err="1" smtClean="0"/>
              <a:t>Qt</a:t>
            </a:r>
            <a:r>
              <a:rPr lang="en-US" altLang="ko-KR" dirty="0" smtClean="0"/>
              <a:t> </a:t>
            </a:r>
            <a:r>
              <a:rPr lang="en-US" altLang="ko-KR" dirty="0"/>
              <a:t>Designer </a:t>
            </a:r>
            <a:r>
              <a:rPr lang="ko-KR" altLang="en-US" dirty="0"/>
              <a:t>및 </a:t>
            </a:r>
            <a:r>
              <a:rPr lang="en-US" altLang="ko-KR" dirty="0"/>
              <a:t>Python</a:t>
            </a:r>
            <a:r>
              <a:rPr lang="ko-KR" altLang="en-US" dirty="0"/>
              <a:t>으로 </a:t>
            </a:r>
            <a:r>
              <a:rPr lang="ko-KR" altLang="en-US" dirty="0" smtClean="0"/>
              <a:t>대화상자 </a:t>
            </a:r>
            <a:r>
              <a:rPr lang="ko-KR" altLang="en-US" dirty="0"/>
              <a:t>만들기</a:t>
            </a:r>
          </a:p>
          <a:p>
            <a:r>
              <a:rPr lang="ko-KR" altLang="en-US" dirty="0" smtClean="0"/>
              <a:t>응용프로그램에 </a:t>
            </a:r>
            <a:r>
              <a:rPr lang="ko-KR" altLang="en-US" dirty="0"/>
              <a:t>창과 대화 상자 통합</a:t>
            </a:r>
          </a:p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755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Dialog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레이아웃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라벨</a:t>
            </a:r>
            <a:r>
              <a:rPr lang="en-US" altLang="ko-KR" dirty="0"/>
              <a:t>, </a:t>
            </a:r>
            <a:r>
              <a:rPr lang="ko-KR" altLang="en-US" dirty="0"/>
              <a:t>라인 편집</a:t>
            </a:r>
            <a:r>
              <a:rPr lang="en-US" altLang="ko-KR" dirty="0"/>
              <a:t>, </a:t>
            </a:r>
            <a:r>
              <a:rPr lang="ko-KR" altLang="en-US" dirty="0"/>
              <a:t>체크 박스에 </a:t>
            </a:r>
            <a:r>
              <a:rPr lang="ko-KR" altLang="en-US" dirty="0" smtClean="0"/>
              <a:t>대해 </a:t>
            </a:r>
            <a:r>
              <a:rPr lang="ko-KR" altLang="en-US" dirty="0"/>
              <a:t>그리드 레이아웃을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ko-KR" altLang="en-US" dirty="0"/>
              <a:t>버튼의 경우 세로 </a:t>
            </a:r>
            <a:r>
              <a:rPr lang="ko-KR" altLang="en-US" dirty="0" smtClean="0"/>
              <a:t>레이아웃 사용</a:t>
            </a:r>
            <a:endParaRPr lang="en-US" altLang="ko-KR" dirty="0" smtClean="0"/>
          </a:p>
          <a:p>
            <a:r>
              <a:rPr lang="ko-KR" altLang="en-US" dirty="0" err="1" smtClean="0"/>
              <a:t>대화상자의</a:t>
            </a:r>
            <a:r>
              <a:rPr lang="ko-KR" altLang="en-US" dirty="0" smtClean="0"/>
              <a:t> </a:t>
            </a:r>
            <a:r>
              <a:rPr lang="ko-KR" altLang="en-US" dirty="0"/>
              <a:t>최상위 레이아웃 관리자로 수평 </a:t>
            </a:r>
            <a:r>
              <a:rPr lang="ko-KR" altLang="en-US" dirty="0" smtClean="0"/>
              <a:t>레이아웃 사용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065" y="3752522"/>
            <a:ext cx="40386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10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신호 및 슬롯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개의 서로 다른 작업 모드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039" y="2133600"/>
            <a:ext cx="3759494" cy="33142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701" y="3346136"/>
            <a:ext cx="23241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73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신호 및 슬롯 연결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51012" y="1491343"/>
            <a:ext cx="8915400" cy="3777622"/>
          </a:xfrm>
        </p:spPr>
        <p:txBody>
          <a:bodyPr/>
          <a:lstStyle/>
          <a:p>
            <a:r>
              <a:rPr lang="ko-KR" altLang="en-US" dirty="0" smtClean="0"/>
              <a:t>신호</a:t>
            </a:r>
            <a:r>
              <a:rPr lang="en-US" altLang="ko-KR" dirty="0" smtClean="0"/>
              <a:t>/</a:t>
            </a:r>
            <a:r>
              <a:rPr lang="ko-KR" altLang="en-US" dirty="0" smtClean="0"/>
              <a:t>슬롯 </a:t>
            </a:r>
            <a:r>
              <a:rPr lang="ko-KR" altLang="en-US" dirty="0"/>
              <a:t>편집 모드로 </a:t>
            </a:r>
            <a:r>
              <a:rPr lang="ko-KR" altLang="en-US" dirty="0" smtClean="0"/>
              <a:t>전환</a:t>
            </a:r>
            <a:endParaRPr lang="en-US" altLang="ko-KR" dirty="0" smtClean="0"/>
          </a:p>
          <a:p>
            <a:r>
              <a:rPr lang="ko-KR" altLang="en-US" dirty="0" smtClean="0"/>
              <a:t>이벤트</a:t>
            </a:r>
            <a:r>
              <a:rPr lang="en-US" altLang="ko-KR" dirty="0" smtClean="0"/>
              <a:t>: </a:t>
            </a:r>
            <a:r>
              <a:rPr lang="ko-KR" altLang="en-US" dirty="0"/>
              <a:t>위젯 및 양식에 대한 사용자 </a:t>
            </a:r>
            <a:r>
              <a:rPr lang="ko-KR" altLang="en-US" dirty="0" smtClean="0"/>
              <a:t>작업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 입력 등</a:t>
            </a:r>
            <a:r>
              <a:rPr lang="en-US" altLang="ko-KR" dirty="0" smtClean="0"/>
              <a:t>)</a:t>
            </a:r>
          </a:p>
          <a:p>
            <a:r>
              <a:rPr lang="ko-KR" altLang="en-US" dirty="0"/>
              <a:t>이벤트가 발생하면 위젯이 </a:t>
            </a:r>
            <a:r>
              <a:rPr lang="ko-KR" altLang="en-US" b="1" dirty="0"/>
              <a:t>신호를 내 </a:t>
            </a:r>
            <a:r>
              <a:rPr lang="ko-KR" altLang="en-US" b="1" dirty="0" smtClean="0"/>
              <a:t>보냄</a:t>
            </a:r>
            <a:endParaRPr lang="en-US" altLang="ko-KR" b="1" dirty="0" smtClean="0"/>
          </a:p>
          <a:p>
            <a:r>
              <a:rPr lang="ko-KR" altLang="en-US" dirty="0" smtClean="0"/>
              <a:t>슬롯</a:t>
            </a:r>
            <a:r>
              <a:rPr lang="en-US" altLang="ko-KR" dirty="0" smtClean="0"/>
              <a:t>:</a:t>
            </a:r>
            <a:r>
              <a:rPr lang="ko-KR" altLang="en-US" dirty="0"/>
              <a:t> 이벤트에 대한 응답으로 작업을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이벤트 </a:t>
            </a:r>
            <a:r>
              <a:rPr lang="ko-KR" altLang="en-US" dirty="0" err="1" smtClean="0"/>
              <a:t>핸들러와</a:t>
            </a:r>
            <a:r>
              <a:rPr lang="ko-KR" altLang="en-US" dirty="0" smtClean="0"/>
              <a:t> 동의어</a:t>
            </a:r>
            <a:r>
              <a:rPr lang="en-US" altLang="ko-KR" dirty="0" smtClean="0"/>
              <a:t>)</a:t>
            </a:r>
          </a:p>
          <a:p>
            <a:r>
              <a:rPr lang="ko-KR" altLang="en-US" dirty="0"/>
              <a:t>이벤트에 대한 응답으로 슬롯을 실행하려면 이벤트에 대한 응답으로 위젯에서 방출되는 신호 중 하나를 선택하고 원하는 슬롯에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r>
              <a:rPr lang="ko-KR" altLang="en-US" dirty="0"/>
              <a:t>두 </a:t>
            </a:r>
            <a:r>
              <a:rPr lang="ko-KR" altLang="en-US" dirty="0" smtClean="0"/>
              <a:t>위젯 간에 </a:t>
            </a:r>
            <a:r>
              <a:rPr lang="ko-KR" altLang="en-US" dirty="0"/>
              <a:t>신호 및 슬롯 연결을 설정하려면 마우스로 </a:t>
            </a:r>
            <a:r>
              <a:rPr lang="ko-KR" altLang="en-US" b="1" dirty="0"/>
              <a:t>신호 제공자 위젯</a:t>
            </a:r>
            <a:r>
              <a:rPr lang="ko-KR" altLang="en-US" dirty="0"/>
              <a:t> 을 선택한 다음 </a:t>
            </a:r>
            <a:r>
              <a:rPr lang="ko-KR" altLang="en-US" b="1" dirty="0"/>
              <a:t>슬롯 제공자 위젯</a:t>
            </a:r>
            <a:r>
              <a:rPr lang="ko-KR" altLang="en-US" dirty="0"/>
              <a:t> 위로 드래그 앤 </a:t>
            </a:r>
            <a:r>
              <a:rPr lang="ko-KR" altLang="en-US" dirty="0" smtClean="0"/>
              <a:t>드롭</a:t>
            </a:r>
            <a:endParaRPr lang="en-US" altLang="ko-KR" dirty="0" smtClean="0"/>
          </a:p>
          <a:p>
            <a:r>
              <a:rPr lang="ko-KR" altLang="en-US" dirty="0" smtClean="0"/>
              <a:t>연결 설정 대화상자에서 설정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712" y="4632736"/>
            <a:ext cx="40100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95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위젯의 탭 순서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입력 </a:t>
            </a:r>
            <a:r>
              <a:rPr lang="ko-KR" altLang="en-US" dirty="0"/>
              <a:t>위젯에 일관된 </a:t>
            </a:r>
            <a:r>
              <a:rPr lang="ko-KR" altLang="en-US" b="1" dirty="0"/>
              <a:t>탭 </a:t>
            </a:r>
            <a:r>
              <a:rPr lang="ko-KR" altLang="en-US" b="1" dirty="0" smtClean="0"/>
              <a:t>순서</a:t>
            </a:r>
            <a:r>
              <a:rPr lang="ko-KR" altLang="en-US" dirty="0" smtClean="0"/>
              <a:t>를</a:t>
            </a:r>
            <a:r>
              <a:rPr lang="ko-KR" altLang="en-US" dirty="0"/>
              <a:t> 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r>
              <a:rPr lang="ko-KR" altLang="en-US" dirty="0"/>
              <a:t>위젯의 기본 탭 순서는 양식에 각 위젯을 배치하는 순서를 </a:t>
            </a:r>
            <a:r>
              <a:rPr lang="ko-KR" altLang="en-US" dirty="0" smtClean="0"/>
              <a:t>기반</a:t>
            </a:r>
            <a:endParaRPr lang="en-US" altLang="ko-KR" dirty="0" smtClean="0"/>
          </a:p>
          <a:p>
            <a:r>
              <a:rPr lang="ko-KR" altLang="en-US" dirty="0"/>
              <a:t>입력 위젯의 탭 순서를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r>
              <a:rPr lang="ko-KR" altLang="en-US" dirty="0"/>
              <a:t>탭 순서 편집 모드로 </a:t>
            </a:r>
            <a:r>
              <a:rPr lang="ko-KR" altLang="en-US" dirty="0" smtClean="0"/>
              <a:t>전환</a:t>
            </a:r>
            <a:endParaRPr lang="en-US" altLang="ko-KR" dirty="0" smtClean="0"/>
          </a:p>
          <a:p>
            <a:r>
              <a:rPr lang="ko-KR" altLang="en-US" dirty="0"/>
              <a:t>원하는 순서로 번호를 클릭하여 해당 순서를 변경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819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키보드 가속기 </a:t>
            </a:r>
            <a:r>
              <a:rPr lang="ko-KR" altLang="en-US" dirty="0" smtClean="0"/>
              <a:t>제공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윈도우에 제공하는 위젯들 사이에서 신속하게 이동하기 위해 제공되는 키 조합</a:t>
            </a:r>
            <a:endParaRPr lang="en-US" altLang="ko-KR" dirty="0" smtClean="0"/>
          </a:p>
          <a:p>
            <a:r>
              <a:rPr lang="en-US" altLang="ko-KR" dirty="0" smtClean="0"/>
              <a:t>Alt </a:t>
            </a:r>
            <a:r>
              <a:rPr lang="ko-KR" altLang="en-US" dirty="0" smtClean="0"/>
              <a:t>키</a:t>
            </a:r>
            <a:endParaRPr lang="en-US" altLang="ko-KR" dirty="0" smtClean="0"/>
          </a:p>
          <a:p>
            <a:r>
              <a:rPr lang="ko-KR" altLang="en-US" dirty="0"/>
              <a:t>키보드 가속기를 정의하려면 </a:t>
            </a:r>
            <a:r>
              <a:rPr lang="ko-KR" altLang="en-US" dirty="0" smtClean="0"/>
              <a:t>가속기에서 </a:t>
            </a:r>
            <a:r>
              <a:rPr lang="ko-KR" altLang="en-US" dirty="0"/>
              <a:t>사용하려는 레이블 텍스트의 문자 </a:t>
            </a:r>
            <a:r>
              <a:rPr lang="ko-KR" altLang="en-US" dirty="0" smtClean="0"/>
              <a:t>앞에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배치</a:t>
            </a:r>
            <a:endParaRPr lang="en-US" altLang="ko-KR" dirty="0" smtClean="0"/>
          </a:p>
          <a:p>
            <a:r>
              <a:rPr lang="ko-KR" altLang="en-US" dirty="0"/>
              <a:t>라인 편집과 같이 레이블을 포함하지 않는 위젯에서 키보드 가속기를 정의하려면 해당 위젯을 레이블 개체의 친구로 </a:t>
            </a:r>
            <a:r>
              <a:rPr lang="ko-KR" altLang="en-US" dirty="0" smtClean="0"/>
              <a:t>만들어야 함 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레이블 텍스트에서 문자를 선택하여 </a:t>
            </a:r>
            <a:r>
              <a:rPr lang="ko-KR" altLang="en-US" dirty="0" smtClean="0"/>
              <a:t>친구 </a:t>
            </a:r>
            <a:r>
              <a:rPr lang="ko-KR" altLang="en-US" dirty="0"/>
              <a:t>연결을 식별하고 키보드 가속기를 </a:t>
            </a:r>
            <a:r>
              <a:rPr lang="ko-KR" altLang="en-US" dirty="0" smtClean="0"/>
              <a:t>제공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레이블 텍스트에서 선택한 문자 앞에 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를 입력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err="1"/>
              <a:t>Qt</a:t>
            </a:r>
            <a:r>
              <a:rPr lang="en-US" altLang="ko-KR" dirty="0"/>
              <a:t> Designer</a:t>
            </a:r>
            <a:r>
              <a:rPr lang="ko-KR" altLang="en-US" dirty="0"/>
              <a:t>에서 친구 편집 모드로 </a:t>
            </a:r>
            <a:r>
              <a:rPr lang="ko-KR" altLang="en-US" dirty="0" smtClean="0"/>
              <a:t>전환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라벨을 친구 위젯으로 끌어다 </a:t>
            </a:r>
            <a:r>
              <a:rPr lang="ko-KR" altLang="en-US" dirty="0" smtClean="0"/>
              <a:t>놓음</a:t>
            </a:r>
            <a:endParaRPr lang="en-US" altLang="ko-KR" dirty="0" smtClean="0"/>
          </a:p>
          <a:p>
            <a:pPr indent="-285750"/>
            <a:r>
              <a:rPr lang="ko-KR" altLang="en-US" dirty="0"/>
              <a:t>주어진 양식에 동일한 키보드 가속기를 가진 두 개의 위젯이 있어서는 안된다는 점에 유의</a:t>
            </a:r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739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응용프로그램에 </a:t>
            </a:r>
            <a:r>
              <a:rPr lang="ko-KR" altLang="en-US" b="1" dirty="0"/>
              <a:t>창과 대화 상자 </a:t>
            </a:r>
            <a:r>
              <a:rPr lang="ko-KR" altLang="en-US" b="1" dirty="0" smtClean="0"/>
              <a:t>통합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(Sample Editor </a:t>
            </a:r>
            <a:r>
              <a:rPr lang="ko-KR" altLang="en-US" dirty="0" smtClean="0"/>
              <a:t>완성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0608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327955" y="1447800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GUI</a:t>
            </a:r>
            <a:r>
              <a:rPr lang="ko-KR" altLang="en-US" dirty="0"/>
              <a:t>를 </a:t>
            </a:r>
            <a:r>
              <a:rPr lang="en-US" altLang="ko-KR" dirty="0"/>
              <a:t>Python </a:t>
            </a:r>
            <a:r>
              <a:rPr lang="ko-KR" altLang="en-US" dirty="0"/>
              <a:t>코드에 통합하고 실제 </a:t>
            </a:r>
            <a:r>
              <a:rPr lang="ko-KR" altLang="en-US" dirty="0" smtClean="0"/>
              <a:t>응용프로그램을 </a:t>
            </a:r>
            <a:r>
              <a:rPr lang="ko-KR" altLang="en-US" dirty="0"/>
              <a:t>빌드하는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r>
              <a:rPr lang="ko-KR" altLang="en-US" dirty="0" smtClean="0"/>
              <a:t>두가지 접근 방법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.</a:t>
            </a:r>
            <a:r>
              <a:rPr lang="en-US" altLang="ko-KR" dirty="0" err="1" smtClean="0"/>
              <a:t>ui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pyuic5</a:t>
            </a:r>
            <a:r>
              <a:rPr lang="ko-KR" altLang="en-US" dirty="0" smtClean="0"/>
              <a:t>를 이용하여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코드로 번역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/>
              <a:t>.</a:t>
            </a:r>
            <a:r>
              <a:rPr lang="en-US" altLang="ko-KR" dirty="0" err="1" smtClean="0"/>
              <a:t>ui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파일의 내용을 </a:t>
            </a:r>
            <a:r>
              <a:rPr lang="en-US" altLang="ko-KR" dirty="0" err="1" smtClean="0"/>
              <a:t>uic.loadUi</a:t>
            </a:r>
            <a:r>
              <a:rPr lang="en-US" altLang="ko-KR" dirty="0" smtClean="0"/>
              <a:t>()</a:t>
            </a:r>
            <a:r>
              <a:rPr lang="ko-KR" altLang="en-US" dirty="0" smtClean="0"/>
              <a:t>메서드를 사용하여 동적으로 로딩</a:t>
            </a:r>
            <a:endParaRPr lang="en-US" altLang="ko-KR" dirty="0" smtClean="0"/>
          </a:p>
          <a:p>
            <a:r>
              <a:rPr lang="en-US" altLang="ko-KR" dirty="0" smtClean="0"/>
              <a:t>Pyuic5</a:t>
            </a:r>
          </a:p>
          <a:p>
            <a:pPr lvl="1"/>
            <a:r>
              <a:rPr lang="en-US" altLang="ko-KR" dirty="0" smtClean="0"/>
              <a:t>.</a:t>
            </a:r>
            <a:r>
              <a:rPr lang="en-US" altLang="ko-KR" dirty="0" err="1" smtClean="0"/>
              <a:t>ui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</a:t>
            </a:r>
            <a:r>
              <a:rPr lang="en-US" altLang="ko-KR" dirty="0"/>
              <a:t>Python </a:t>
            </a:r>
            <a:r>
              <a:rPr lang="ko-KR" altLang="en-US" dirty="0"/>
              <a:t>코드로 변환 할 </a:t>
            </a:r>
            <a:r>
              <a:rPr lang="ko-KR" altLang="en-US" dirty="0" smtClean="0"/>
              <a:t>수 있는 </a:t>
            </a:r>
            <a:r>
              <a:rPr lang="en-US" altLang="ko-KR" dirty="0" err="1"/>
              <a:t>PyQt</a:t>
            </a:r>
            <a:r>
              <a:rPr lang="en-US" altLang="ko-KR" dirty="0"/>
              <a:t> </a:t>
            </a:r>
            <a:r>
              <a:rPr lang="ko-KR" altLang="en-US" dirty="0"/>
              <a:t>설치에 포함 된 도구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효율적</a:t>
            </a:r>
            <a:endParaRPr lang="en-US" altLang="ko-KR" dirty="0" smtClean="0"/>
          </a:p>
          <a:p>
            <a:pPr lvl="1"/>
            <a:r>
              <a:rPr lang="en-US" altLang="ko-KR" dirty="0"/>
              <a:t>UI</a:t>
            </a:r>
            <a:r>
              <a:rPr lang="ko-KR" altLang="en-US" dirty="0"/>
              <a:t>를 수정할 때마다 </a:t>
            </a:r>
            <a:r>
              <a:rPr lang="en-US" altLang="ko-KR" dirty="0" err="1" smtClean="0"/>
              <a:t>Qt</a:t>
            </a:r>
            <a:r>
              <a:rPr lang="en-US" altLang="ko-KR" dirty="0" smtClean="0"/>
              <a:t> Designer</a:t>
            </a:r>
            <a:r>
              <a:rPr lang="ko-KR" altLang="en-US" dirty="0" smtClean="0"/>
              <a:t>로 코드를 </a:t>
            </a:r>
            <a:r>
              <a:rPr lang="ko-KR" altLang="en-US" dirty="0"/>
              <a:t>다시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err="1" smtClean="0"/>
              <a:t>loadUi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/>
              <a:t>응용 </a:t>
            </a:r>
            <a:r>
              <a:rPr lang="ko-KR" altLang="en-US" smtClean="0"/>
              <a:t>프로그램에 </a:t>
            </a:r>
            <a:r>
              <a:rPr lang="ko-KR" altLang="en-US" dirty="0" smtClean="0"/>
              <a:t>동적으로 로드</a:t>
            </a:r>
            <a:endParaRPr lang="en-US" altLang="ko-KR" dirty="0" smtClean="0"/>
          </a:p>
          <a:p>
            <a:pPr lvl="1"/>
            <a:r>
              <a:rPr lang="ko-KR" altLang="en-US" dirty="0"/>
              <a:t>로드 시간이 많이 걸리지 않는 작은 </a:t>
            </a:r>
            <a:r>
              <a:rPr lang="en-US" altLang="ko-KR" dirty="0"/>
              <a:t>GUI</a:t>
            </a:r>
            <a:r>
              <a:rPr lang="ko-KR" altLang="en-US" dirty="0"/>
              <a:t>로 작업 할 때 적합</a:t>
            </a:r>
          </a:p>
        </p:txBody>
      </p:sp>
    </p:spTree>
    <p:extLst>
      <p:ext uri="{BB962C8B-B14F-4D97-AF65-F5344CB8AC3E}">
        <p14:creationId xmlns:p14="http://schemas.microsoft.com/office/powerpoint/2010/main" val="420309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창 </a:t>
            </a:r>
            <a:r>
              <a:rPr lang="ko-KR" altLang="en-US" dirty="0"/>
              <a:t>및 대화 상자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작업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메인 윈도우는 번역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대화 창은 동적 로딩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Q</a:t>
            </a:r>
            <a:r>
              <a:rPr lang="en-US" altLang="ko-KR" dirty="0" err="1"/>
              <a:t>W</a:t>
            </a:r>
            <a:r>
              <a:rPr lang="en-US" altLang="ko-KR" dirty="0" err="1" smtClean="0"/>
              <a:t>idget</a:t>
            </a:r>
            <a:r>
              <a:rPr lang="en-US" altLang="ko-KR" dirty="0" smtClean="0"/>
              <a:t> GUI</a:t>
            </a:r>
            <a:r>
              <a:rPr lang="ko-KR" altLang="en-US" dirty="0" smtClean="0"/>
              <a:t>를 구현하는 하위 클래스 반환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49925"/>
          <a:stretch/>
        </p:blipFill>
        <p:spPr>
          <a:xfrm>
            <a:off x="8556406" y="2133600"/>
            <a:ext cx="3194160" cy="4229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872" y="3627664"/>
            <a:ext cx="61626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2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응용프로그램에 통합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샘플편집기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0316" y="1797269"/>
            <a:ext cx="8915400" cy="3777622"/>
          </a:xfrm>
        </p:spPr>
        <p:txBody>
          <a:bodyPr/>
          <a:lstStyle/>
          <a:p>
            <a:r>
              <a:rPr lang="en-US" altLang="ko-KR" dirty="0" smtClean="0"/>
              <a:t>App.py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51153" y="1713186"/>
            <a:ext cx="8440847" cy="4905149"/>
          </a:xfrm>
          <a:prstGeom prst="rect">
            <a:avLst/>
          </a:prstGeom>
        </p:spPr>
        <p:txBody>
          <a:bodyPr wrap="none" numCol="2" spcCol="252000">
            <a:noAutofit/>
          </a:bodyPr>
          <a:lstStyle/>
          <a:p>
            <a:r>
              <a:rPr lang="en-US" altLang="ko-KR" sz="1200" dirty="0"/>
              <a:t>import sys</a:t>
            </a:r>
          </a:p>
          <a:p>
            <a:endParaRPr lang="en-US" altLang="ko-KR" sz="1200" dirty="0"/>
          </a:p>
          <a:p>
            <a:r>
              <a:rPr lang="en-US" altLang="ko-KR" sz="1200" dirty="0"/>
              <a:t>from PyQt5.QtWidgets import (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QApplication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QDialog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QMainWindow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QMessageBox</a:t>
            </a:r>
            <a:endParaRPr lang="en-US" altLang="ko-KR" sz="1200" dirty="0"/>
          </a:p>
          <a:p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from PyQt5.uic import </a:t>
            </a:r>
            <a:r>
              <a:rPr lang="en-US" altLang="ko-KR" sz="1200" dirty="0" err="1"/>
              <a:t>loadUi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from </a:t>
            </a:r>
            <a:r>
              <a:rPr lang="en-US" altLang="ko-KR" sz="1200" dirty="0" err="1"/>
              <a:t>main_window_ui</a:t>
            </a:r>
            <a:r>
              <a:rPr lang="en-US" altLang="ko-KR" sz="1200" dirty="0"/>
              <a:t> import </a:t>
            </a:r>
            <a:r>
              <a:rPr lang="en-US" altLang="ko-KR" sz="1200" dirty="0" err="1"/>
              <a:t>Ui_MainWindow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class Window(</a:t>
            </a:r>
            <a:r>
              <a:rPr lang="en-US" altLang="ko-KR" sz="1200" dirty="0" err="1"/>
              <a:t>QMainWindow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Ui_MainWindow</a:t>
            </a:r>
            <a:r>
              <a:rPr lang="en-US" altLang="ko-KR" sz="1200" dirty="0"/>
              <a:t>):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parent=None):</a:t>
            </a:r>
          </a:p>
          <a:p>
            <a:r>
              <a:rPr lang="en-US" altLang="ko-KR" sz="1200" dirty="0"/>
              <a:t>        super().__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__(parent)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self.setupUi</a:t>
            </a:r>
            <a:r>
              <a:rPr lang="en-US" altLang="ko-KR" sz="1200" dirty="0"/>
              <a:t>(self)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self.connectSignalsSlots</a:t>
            </a:r>
            <a:r>
              <a:rPr lang="en-US" altLang="ko-KR" sz="1200" dirty="0"/>
              <a:t>()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connectSignalsSlots</a:t>
            </a:r>
            <a:r>
              <a:rPr lang="en-US" altLang="ko-KR" sz="1200" dirty="0"/>
              <a:t>(self):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self.action_Exit.triggered.connect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self.close</a:t>
            </a:r>
            <a:r>
              <a:rPr lang="en-US" altLang="ko-KR" sz="1200" dirty="0" smtClean="0"/>
              <a:t>)                     </a:t>
            </a:r>
            <a:r>
              <a:rPr lang="en-US" altLang="ko-KR" sz="1200" dirty="0" err="1" smtClean="0"/>
              <a:t>self.action_Find_Replace.triggered.connect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self.findAndReplace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self.action_About.triggered.connect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self.about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findAndReplace</a:t>
            </a:r>
            <a:r>
              <a:rPr lang="en-US" altLang="ko-KR" sz="1200" dirty="0"/>
              <a:t>(self):</a:t>
            </a:r>
          </a:p>
          <a:p>
            <a:r>
              <a:rPr lang="en-US" altLang="ko-KR" sz="1200" dirty="0"/>
              <a:t>        dialog = </a:t>
            </a:r>
            <a:r>
              <a:rPr lang="en-US" altLang="ko-KR" sz="1200" dirty="0" err="1"/>
              <a:t>FindReplaceDialog</a:t>
            </a:r>
            <a:r>
              <a:rPr lang="en-US" altLang="ko-KR" sz="1200" dirty="0"/>
              <a:t>(self)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dialog.exec</a:t>
            </a:r>
            <a:r>
              <a:rPr lang="en-US" altLang="ko-KR" sz="1200" dirty="0"/>
              <a:t>()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about(self):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QMessageBox.about</a:t>
            </a:r>
            <a:r>
              <a:rPr lang="en-US" altLang="ko-KR" sz="1200" dirty="0"/>
              <a:t>(</a:t>
            </a:r>
          </a:p>
          <a:p>
            <a:r>
              <a:rPr lang="en-US" altLang="ko-KR" sz="1200" dirty="0"/>
              <a:t>            self,</a:t>
            </a:r>
          </a:p>
          <a:p>
            <a:r>
              <a:rPr lang="en-US" altLang="ko-KR" sz="1200" dirty="0"/>
              <a:t>            "About Sample Editor",</a:t>
            </a:r>
          </a:p>
          <a:p>
            <a:r>
              <a:rPr lang="en-US" altLang="ko-KR" sz="1200" dirty="0"/>
              <a:t>            "&lt;p&gt;A sample text editor app built with:&lt;/p&gt;"</a:t>
            </a:r>
          </a:p>
          <a:p>
            <a:r>
              <a:rPr lang="en-US" altLang="ko-KR" sz="1200" dirty="0"/>
              <a:t>            "&lt;p&gt;- </a:t>
            </a:r>
            <a:r>
              <a:rPr lang="en-US" altLang="ko-KR" sz="1200" dirty="0" err="1"/>
              <a:t>PyQt</a:t>
            </a:r>
            <a:r>
              <a:rPr lang="en-US" altLang="ko-KR" sz="1200" dirty="0"/>
              <a:t>&lt;/p&gt;"</a:t>
            </a:r>
          </a:p>
          <a:p>
            <a:r>
              <a:rPr lang="en-US" altLang="ko-KR" sz="1200" dirty="0"/>
              <a:t>            "&lt;p&gt;- </a:t>
            </a:r>
            <a:r>
              <a:rPr lang="en-US" altLang="ko-KR" sz="1200" dirty="0" err="1"/>
              <a:t>Qt</a:t>
            </a:r>
            <a:r>
              <a:rPr lang="en-US" altLang="ko-KR" sz="1200" dirty="0"/>
              <a:t> Designer&lt;/p&gt;"</a:t>
            </a:r>
          </a:p>
          <a:p>
            <a:r>
              <a:rPr lang="en-US" altLang="ko-KR" sz="1200" dirty="0"/>
              <a:t>            "&lt;p&gt;- Python&lt;/p&gt;",</a:t>
            </a:r>
          </a:p>
          <a:p>
            <a:r>
              <a:rPr lang="en-US" altLang="ko-KR" sz="1200" dirty="0"/>
              <a:t>        )</a:t>
            </a:r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class </a:t>
            </a:r>
            <a:r>
              <a:rPr lang="en-US" altLang="ko-KR" sz="1200" dirty="0" err="1"/>
              <a:t>FindReplaceDialog</a:t>
            </a:r>
            <a:r>
              <a:rPr lang="en-US" altLang="ko-KR" sz="1200" dirty="0"/>
              <a:t>(</a:t>
            </a:r>
            <a:r>
              <a:rPr lang="en-US" altLang="ko-KR" sz="1200" dirty="0" err="1"/>
              <a:t>QDialog</a:t>
            </a:r>
            <a:r>
              <a:rPr lang="en-US" altLang="ko-KR" sz="1200" dirty="0"/>
              <a:t>):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def</a:t>
            </a:r>
            <a:r>
              <a:rPr lang="en-US" altLang="ko-KR" sz="1200" dirty="0"/>
              <a:t> 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__(self, parent=None):</a:t>
            </a:r>
          </a:p>
          <a:p>
            <a:r>
              <a:rPr lang="en-US" altLang="ko-KR" sz="1200" dirty="0"/>
              <a:t>        super().__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__(parent)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loadUi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ui</a:t>
            </a:r>
            <a:r>
              <a:rPr lang="en-US" altLang="ko-KR" sz="1200" dirty="0"/>
              <a:t>/</a:t>
            </a:r>
            <a:r>
              <a:rPr lang="en-US" altLang="ko-KR" sz="1200" dirty="0" err="1"/>
              <a:t>find_replace.ui</a:t>
            </a:r>
            <a:r>
              <a:rPr lang="en-US" altLang="ko-KR" sz="1200" dirty="0"/>
              <a:t>", self)</a:t>
            </a:r>
          </a:p>
          <a:p>
            <a:endParaRPr lang="en-US" altLang="ko-KR" sz="1200" dirty="0"/>
          </a:p>
          <a:p>
            <a:r>
              <a:rPr lang="en-US" altLang="ko-KR" sz="1200" dirty="0"/>
              <a:t>if __name__ == "__main__":</a:t>
            </a:r>
          </a:p>
          <a:p>
            <a:r>
              <a:rPr lang="en-US" altLang="ko-KR" sz="1200" dirty="0"/>
              <a:t>    app = </a:t>
            </a:r>
            <a:r>
              <a:rPr lang="en-US" altLang="ko-KR" sz="1200" dirty="0" err="1"/>
              <a:t>QApplication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sys.argv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 win = Window()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win.show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sys.exit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app.exec</a:t>
            </a:r>
            <a:r>
              <a:rPr lang="en-US" altLang="ko-KR" sz="1200" dirty="0"/>
              <a:t>())</a:t>
            </a:r>
            <a:endParaRPr lang="ko-KR" altLang="en-US" sz="1200" dirty="0"/>
          </a:p>
        </p:txBody>
      </p:sp>
      <p:sp>
        <p:nvSpPr>
          <p:cNvPr id="7" name="사각형 설명선 6"/>
          <p:cNvSpPr/>
          <p:nvPr/>
        </p:nvSpPr>
        <p:spPr>
          <a:xfrm>
            <a:off x="1170316" y="2575034"/>
            <a:ext cx="2350650" cy="273269"/>
          </a:xfrm>
          <a:prstGeom prst="wedgeRectCallout">
            <a:avLst>
              <a:gd name="adj1" fmla="val 61232"/>
              <a:gd name="adj2" fmla="val 352969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애플리케이션의 기본 창을 제공</a:t>
            </a:r>
          </a:p>
        </p:txBody>
      </p:sp>
    </p:spTree>
    <p:extLst>
      <p:ext uri="{BB962C8B-B14F-4D97-AF65-F5344CB8AC3E}">
        <p14:creationId xmlns:p14="http://schemas.microsoft.com/office/powerpoint/2010/main" val="253288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Qt</a:t>
            </a:r>
            <a:r>
              <a:rPr lang="en-US" altLang="ko-KR" dirty="0" smtClean="0"/>
              <a:t> Designer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ko-KR" altLang="en-US" dirty="0" smtClean="0"/>
              <a:t>메인 창과 대화상자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GUI </a:t>
            </a:r>
            <a:r>
              <a:rPr lang="ko-KR" altLang="en-US" dirty="0" smtClean="0"/>
              <a:t>응용프로그램으로 </a:t>
            </a:r>
            <a:r>
              <a:rPr lang="ko-KR" altLang="en-US" dirty="0"/>
              <a:t>통</a:t>
            </a:r>
            <a:r>
              <a:rPr lang="ko-KR" altLang="en-US" dirty="0" smtClean="0"/>
              <a:t>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84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Qt</a:t>
            </a:r>
            <a:r>
              <a:rPr lang="en-US" altLang="ko-KR" b="1" dirty="0"/>
              <a:t> Designer </a:t>
            </a:r>
            <a:r>
              <a:rPr lang="ko-KR" altLang="en-US" b="1" dirty="0"/>
              <a:t>시작하기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72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응용프로그램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84716" y="1807779"/>
            <a:ext cx="8915400" cy="3777622"/>
          </a:xfrm>
        </p:spPr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응용프로그램 작성을 위한 두가지 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Qt</a:t>
            </a:r>
            <a:r>
              <a:rPr lang="en-US" altLang="ko-KR" dirty="0" smtClean="0"/>
              <a:t> Designer</a:t>
            </a:r>
            <a:r>
              <a:rPr lang="ko-KR" altLang="en-US" dirty="0"/>
              <a:t> 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생산성 향상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Python </a:t>
            </a:r>
            <a:r>
              <a:rPr lang="ko-KR" altLang="en-US" dirty="0"/>
              <a:t>코드로 </a:t>
            </a:r>
            <a:r>
              <a:rPr lang="en-US" altLang="ko-KR" dirty="0"/>
              <a:t>GUI</a:t>
            </a:r>
            <a:r>
              <a:rPr lang="ko-KR" altLang="en-US" dirty="0"/>
              <a:t>를 </a:t>
            </a:r>
            <a:r>
              <a:rPr lang="ko-KR" altLang="en-US" b="1" dirty="0"/>
              <a:t>직접 코딩</a:t>
            </a:r>
            <a:r>
              <a:rPr lang="ko-KR" altLang="en-US" dirty="0"/>
              <a:t>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애플리케이션 코드 완전 제어</a:t>
            </a:r>
            <a:endParaRPr lang="en-US" altLang="ko-KR" dirty="0" smtClean="0"/>
          </a:p>
          <a:p>
            <a:r>
              <a:rPr lang="en-US" altLang="ko-KR" dirty="0" smtClean="0"/>
              <a:t>GUI </a:t>
            </a:r>
            <a:r>
              <a:rPr lang="ko-KR" altLang="en-US" dirty="0" smtClean="0"/>
              <a:t>응용프로그램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Main Window</a:t>
            </a:r>
          </a:p>
          <a:p>
            <a:pPr lvl="1"/>
            <a:r>
              <a:rPr lang="en-US" altLang="ko-KR" dirty="0" smtClean="0"/>
              <a:t>Dialog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30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Qt</a:t>
            </a:r>
            <a:r>
              <a:rPr lang="en-US" altLang="ko-KR" b="1" dirty="0"/>
              <a:t> </a:t>
            </a:r>
            <a:r>
              <a:rPr lang="en-US" altLang="ko-KR" b="1" dirty="0" smtClean="0"/>
              <a:t>Designer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44926" y="1763486"/>
            <a:ext cx="8915400" cy="3777622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응용프로그램의 </a:t>
            </a:r>
            <a:r>
              <a:rPr lang="en-US" altLang="ko-KR" dirty="0" smtClean="0">
                <a:solidFill>
                  <a:schemeClr val="tx1"/>
                </a:solidFill>
              </a:rPr>
              <a:t>GUI</a:t>
            </a:r>
            <a:r>
              <a:rPr lang="ko-KR" altLang="en-US" dirty="0" smtClean="0">
                <a:solidFill>
                  <a:schemeClr val="tx1"/>
                </a:solidFill>
              </a:rPr>
              <a:t>를 디자인하고 구현하기 위한 </a:t>
            </a:r>
            <a:r>
              <a:rPr lang="en-US" altLang="ko-KR" dirty="0" err="1" smtClean="0">
                <a:solidFill>
                  <a:schemeClr val="tx1"/>
                </a:solidFill>
              </a:rPr>
              <a:t>Qt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도구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화면상에서 </a:t>
            </a:r>
            <a:r>
              <a:rPr lang="en-US" altLang="ko-KR" dirty="0" smtClean="0">
                <a:solidFill>
                  <a:schemeClr val="tx1"/>
                </a:solidFill>
              </a:rPr>
              <a:t>drag &amp; drop </a:t>
            </a:r>
            <a:r>
              <a:rPr lang="ko-KR" altLang="en-US" dirty="0" smtClean="0">
                <a:solidFill>
                  <a:schemeClr val="tx1"/>
                </a:solidFill>
              </a:rPr>
              <a:t>방식으로 위젯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다이얼로그 상자 및 메인 윈도우를 디자인</a:t>
            </a:r>
            <a:endParaRPr lang="en-US" altLang="ko-KR" dirty="0" smtClean="0">
              <a:solidFill>
                <a:schemeClr val="tx1"/>
              </a:solidFill>
              <a:hlinkClick r:id="rId2"/>
            </a:endParaRPr>
          </a:p>
          <a:p>
            <a:pPr lvl="1"/>
            <a:r>
              <a:rPr lang="en-US" altLang="ko-KR" dirty="0" smtClean="0"/>
              <a:t>WYSIWYG </a:t>
            </a:r>
            <a:r>
              <a:rPr lang="en-US" altLang="ko-KR" dirty="0"/>
              <a:t>(What-You-See-is-What-you-get) </a:t>
            </a:r>
            <a:r>
              <a:rPr lang="ko-KR" altLang="en-US" dirty="0"/>
              <a:t>사용자 인터페이스를 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GUI</a:t>
            </a:r>
            <a:r>
              <a:rPr lang="ko-KR" altLang="en-US" dirty="0" smtClean="0"/>
              <a:t> 미리 보기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신호와 </a:t>
            </a:r>
            <a:r>
              <a:rPr lang="ko-KR" altLang="en-US" dirty="0"/>
              <a:t>슬롯을 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메뉴와 </a:t>
            </a:r>
            <a:r>
              <a:rPr lang="ko-KR" altLang="en-US" dirty="0"/>
              <a:t>도구 </a:t>
            </a:r>
            <a:r>
              <a:rPr lang="ko-KR" altLang="en-US" dirty="0" smtClean="0"/>
              <a:t>모음 생성 작업 수행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</a:t>
            </a:r>
            <a:r>
              <a:rPr lang="en-US" altLang="ko-KR" dirty="0" err="1" smtClean="0"/>
              <a:t>ui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XML</a:t>
            </a:r>
            <a:r>
              <a:rPr lang="ko-KR" altLang="en-US" dirty="0" smtClean="0"/>
              <a:t>파일로 </a:t>
            </a:r>
            <a:r>
              <a:rPr lang="en-US" altLang="ko-KR" dirty="0" err="1"/>
              <a:t>Qt</a:t>
            </a:r>
            <a:r>
              <a:rPr lang="en-US" altLang="ko-KR" dirty="0"/>
              <a:t> </a:t>
            </a:r>
            <a:r>
              <a:rPr lang="ko-KR" altLang="en-US" dirty="0"/>
              <a:t>기반 </a:t>
            </a:r>
            <a:r>
              <a:rPr lang="en-US" altLang="ko-KR" dirty="0"/>
              <a:t>GUI</a:t>
            </a:r>
            <a:r>
              <a:rPr lang="ko-KR" altLang="en-US" dirty="0"/>
              <a:t>를 생성하는 방법에 대한 자세한 설명 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Pyuic5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ui</a:t>
            </a:r>
            <a:r>
              <a:rPr lang="ko-KR" altLang="en-US" dirty="0" smtClean="0"/>
              <a:t>파일 내용을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코드로 변환</a:t>
            </a:r>
            <a:endParaRPr lang="en-US" altLang="ko-KR" dirty="0" smtClean="0"/>
          </a:p>
          <a:p>
            <a:pPr lvl="2"/>
            <a:r>
              <a:rPr lang="ko-KR" altLang="ko-KR" sz="1100" dirty="0" err="1">
                <a:solidFill>
                  <a:srgbClr val="222222"/>
                </a:solidFill>
                <a:latin typeface="Arial Unicode MS"/>
                <a:ea typeface="SFMono-Regular"/>
              </a:rPr>
              <a:t>ui</a:t>
            </a:r>
            <a:r>
              <a:rPr lang="ko-KR" altLang="ko-KR" dirty="0" err="1">
                <a:solidFill>
                  <a:srgbClr val="222222"/>
                </a:solidFill>
                <a:ea typeface="source sans pro"/>
              </a:rPr>
              <a:t>파일을</a:t>
            </a:r>
            <a:r>
              <a:rPr lang="ko-KR" altLang="ko-KR" dirty="0">
                <a:solidFill>
                  <a:srgbClr val="222222"/>
                </a:solidFill>
                <a:ea typeface="source sans pro"/>
              </a:rPr>
              <a:t> 직접</a:t>
            </a:r>
            <a:r>
              <a:rPr lang="ko-KR" altLang="ko-KR" dirty="0">
                <a:solidFill>
                  <a:srgbClr val="222222"/>
                </a:solidFill>
                <a:latin typeface="Arial" panose="020B0604020202020204" pitchFamily="34" charset="0"/>
                <a:ea typeface="source sans pro"/>
              </a:rPr>
              <a:t> </a:t>
            </a:r>
            <a:r>
              <a:rPr lang="ko-KR" altLang="ko-KR" dirty="0" smtClean="0">
                <a:solidFill>
                  <a:srgbClr val="222222"/>
                </a:solidFill>
                <a:latin typeface="Arial" panose="020B0604020202020204" pitchFamily="34" charset="0"/>
                <a:ea typeface="source sans pro"/>
              </a:rPr>
              <a:t>읽고</a:t>
            </a:r>
            <a:r>
              <a:rPr lang="en-US" altLang="ko-KR" dirty="0" smtClean="0">
                <a:solidFill>
                  <a:srgbClr val="222222"/>
                </a:solidFill>
                <a:latin typeface="Arial" panose="020B0604020202020204" pitchFamily="34" charset="0"/>
                <a:ea typeface="source sans pro"/>
              </a:rPr>
              <a:t>(</a:t>
            </a:r>
            <a:r>
              <a:rPr lang="en-US" altLang="ko-KR" dirty="0" err="1" smtClean="0">
                <a:solidFill>
                  <a:srgbClr val="222222"/>
                </a:solidFill>
                <a:latin typeface="Arial" panose="020B0604020202020204" pitchFamily="34" charset="0"/>
                <a:ea typeface="source sans pro"/>
              </a:rPr>
              <a:t>uic</a:t>
            </a:r>
            <a:r>
              <a:rPr lang="en-US" altLang="ko-KR" dirty="0" smtClean="0">
                <a:solidFill>
                  <a:srgbClr val="222222"/>
                </a:solidFill>
                <a:latin typeface="Arial" panose="020B0604020202020204" pitchFamily="34" charset="0"/>
                <a:ea typeface="source sans pro"/>
              </a:rPr>
              <a:t> </a:t>
            </a:r>
            <a:r>
              <a:rPr lang="ko-KR" altLang="en-US" dirty="0" smtClean="0">
                <a:solidFill>
                  <a:srgbClr val="222222"/>
                </a:solidFill>
                <a:latin typeface="Arial" panose="020B0604020202020204" pitchFamily="34" charset="0"/>
                <a:ea typeface="source sans pro"/>
              </a:rPr>
              <a:t>모듈</a:t>
            </a:r>
            <a:r>
              <a:rPr lang="en-US" altLang="ko-KR" dirty="0" smtClean="0">
                <a:solidFill>
                  <a:srgbClr val="222222"/>
                </a:solidFill>
                <a:latin typeface="Arial" panose="020B0604020202020204" pitchFamily="34" charset="0"/>
                <a:ea typeface="source sans pro"/>
              </a:rPr>
              <a:t>)</a:t>
            </a:r>
            <a:r>
              <a:rPr lang="ko-KR" altLang="ko-KR" dirty="0">
                <a:solidFill>
                  <a:srgbClr val="222222"/>
                </a:solidFill>
                <a:latin typeface="Arial" panose="020B0604020202020204" pitchFamily="34" charset="0"/>
                <a:ea typeface="source sans pro"/>
              </a:rPr>
              <a:t> 해당 </a:t>
            </a:r>
            <a:r>
              <a:rPr lang="ko-KR" altLang="ko-KR" dirty="0" smtClean="0">
                <a:solidFill>
                  <a:srgbClr val="222222"/>
                </a:solidFill>
                <a:latin typeface="Arial" panose="020B0604020202020204" pitchFamily="34" charset="0"/>
                <a:ea typeface="source sans pro"/>
              </a:rPr>
              <a:t>컨텐츠를</a:t>
            </a:r>
            <a:r>
              <a:rPr lang="en-US" altLang="ko-KR" dirty="0" smtClean="0">
                <a:solidFill>
                  <a:srgbClr val="222222"/>
                </a:solidFill>
                <a:latin typeface="Arial" panose="020B0604020202020204" pitchFamily="34" charset="0"/>
                <a:ea typeface="source sans pro"/>
              </a:rPr>
              <a:t> </a:t>
            </a:r>
            <a:r>
              <a:rPr lang="ko-KR" altLang="ko-KR" dirty="0" err="1" smtClean="0">
                <a:solidFill>
                  <a:srgbClr val="222222"/>
                </a:solidFill>
                <a:latin typeface="Arial" panose="020B0604020202020204" pitchFamily="34" charset="0"/>
                <a:ea typeface="source sans pro"/>
              </a:rPr>
              <a:t>로드하여</a:t>
            </a:r>
            <a:r>
              <a:rPr lang="ko-KR" altLang="ko-KR" dirty="0" smtClean="0">
                <a:solidFill>
                  <a:srgbClr val="222222"/>
                </a:solidFill>
                <a:latin typeface="Arial" panose="020B0604020202020204" pitchFamily="34" charset="0"/>
                <a:ea typeface="source sans pro"/>
              </a:rPr>
              <a:t> </a:t>
            </a:r>
            <a:r>
              <a:rPr lang="ko-KR" altLang="ko-KR" dirty="0">
                <a:solidFill>
                  <a:srgbClr val="222222"/>
                </a:solidFill>
                <a:latin typeface="Arial" panose="020B0604020202020204" pitchFamily="34" charset="0"/>
                <a:ea typeface="source sans pro"/>
              </a:rPr>
              <a:t>연관된 </a:t>
            </a:r>
            <a:r>
              <a:rPr lang="ko-KR" altLang="ko-KR" dirty="0" err="1">
                <a:solidFill>
                  <a:srgbClr val="222222"/>
                </a:solidFill>
                <a:latin typeface="Arial" panose="020B0604020202020204" pitchFamily="34" charset="0"/>
                <a:ea typeface="source sans pro"/>
              </a:rPr>
              <a:t>GUI를</a:t>
            </a:r>
            <a:r>
              <a:rPr lang="ko-KR" altLang="ko-KR" dirty="0">
                <a:solidFill>
                  <a:srgbClr val="222222"/>
                </a:solidFill>
                <a:latin typeface="Arial" panose="020B0604020202020204" pitchFamily="34" charset="0"/>
                <a:ea typeface="source sans pro"/>
              </a:rPr>
              <a:t> 생성</a:t>
            </a:r>
            <a:r>
              <a:rPr lang="ko-KR" altLang="ko-KR" sz="5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ko-KR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631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Qt</a:t>
            </a:r>
            <a:r>
              <a:rPr lang="en-US" altLang="ko-KR" dirty="0"/>
              <a:t> Designer </a:t>
            </a:r>
            <a:r>
              <a:rPr lang="ko-KR" altLang="en-US" dirty="0"/>
              <a:t>설치 및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7668" y="1513489"/>
            <a:ext cx="8915400" cy="3777622"/>
          </a:xfrm>
        </p:spPr>
        <p:txBody>
          <a:bodyPr/>
          <a:lstStyle/>
          <a:p>
            <a:r>
              <a:rPr lang="en-US" altLang="ko-KR" dirty="0" smtClean="0"/>
              <a:t>Anaconda</a:t>
            </a:r>
            <a:r>
              <a:rPr lang="ko-KR" altLang="en-US" dirty="0" smtClean="0"/>
              <a:t>에 설치되어 있는 실행 파일 이용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Anaconda Prompt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designer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671" y="3056272"/>
            <a:ext cx="4733760" cy="35246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739" y="1309572"/>
            <a:ext cx="3496163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1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Qt</a:t>
            </a:r>
            <a:r>
              <a:rPr lang="en-US" altLang="ko-KR" dirty="0"/>
              <a:t> Designer</a:t>
            </a:r>
            <a:r>
              <a:rPr lang="ko-KR" altLang="en-US" dirty="0"/>
              <a:t>의 새 양식 대화 상자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9805" y="1471448"/>
            <a:ext cx="8915400" cy="3777622"/>
          </a:xfrm>
        </p:spPr>
        <p:txBody>
          <a:bodyPr/>
          <a:lstStyle/>
          <a:p>
            <a:r>
              <a:rPr lang="en-US" altLang="ko-KR" dirty="0"/>
              <a:t>5 </a:t>
            </a:r>
            <a:r>
              <a:rPr lang="ko-KR" altLang="en-US" dirty="0"/>
              <a:t>개의 사용 가능한 </a:t>
            </a:r>
            <a:r>
              <a:rPr lang="en-US" altLang="ko-KR" dirty="0"/>
              <a:t>GUI </a:t>
            </a:r>
            <a:r>
              <a:rPr lang="ko-KR" altLang="en-US" dirty="0"/>
              <a:t>템플릿 중에서 </a:t>
            </a:r>
            <a:r>
              <a:rPr lang="ko-KR" altLang="en-US" dirty="0" smtClean="0"/>
              <a:t>선택 가능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058" y="2031124"/>
            <a:ext cx="3725885" cy="443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76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152138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Qt</a:t>
            </a:r>
            <a:r>
              <a:rPr lang="en-US" altLang="ko-KR" dirty="0"/>
              <a:t> Designer</a:t>
            </a:r>
            <a:r>
              <a:rPr lang="ko-KR" altLang="en-US" dirty="0"/>
              <a:t>의 메인 창 </a:t>
            </a:r>
            <a:r>
              <a:rPr lang="ko-KR" altLang="en-US" dirty="0" smtClean="0"/>
              <a:t>작업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868" y="1290460"/>
            <a:ext cx="8162925" cy="546390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50868" y="2028497"/>
            <a:ext cx="1674594" cy="33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47018" y="2028497"/>
            <a:ext cx="2289448" cy="33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347018" y="3092245"/>
            <a:ext cx="2289449" cy="33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357529" y="6310298"/>
            <a:ext cx="2278939" cy="33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23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Qt</a:t>
            </a:r>
            <a:r>
              <a:rPr lang="en-US" altLang="ko-KR" dirty="0"/>
              <a:t> Designer </a:t>
            </a:r>
            <a:r>
              <a:rPr lang="ko-KR" altLang="en-US" dirty="0"/>
              <a:t>사용과 </a:t>
            </a:r>
            <a:r>
              <a:rPr lang="en-US" altLang="ko-KR" dirty="0"/>
              <a:t>GUI </a:t>
            </a:r>
            <a:r>
              <a:rPr lang="ko-KR" altLang="en-US" dirty="0"/>
              <a:t>수동 코딩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82565" y="1366345"/>
            <a:ext cx="10531365" cy="5181600"/>
          </a:xfrm>
        </p:spPr>
        <p:txBody>
          <a:bodyPr numCol="2">
            <a:normAutofit/>
          </a:bodyPr>
          <a:lstStyle/>
          <a:p>
            <a:r>
              <a:rPr lang="en-US" altLang="ko-KR" dirty="0" smtClean="0"/>
              <a:t>GUI</a:t>
            </a:r>
            <a:r>
              <a:rPr lang="ko-KR" altLang="en-US" dirty="0" smtClean="0"/>
              <a:t>를 구현하는 두 가지 접근방법의 비교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Qt</a:t>
            </a:r>
            <a:r>
              <a:rPr lang="en-US" altLang="ko-KR" dirty="0" smtClean="0"/>
              <a:t> </a:t>
            </a:r>
            <a:r>
              <a:rPr lang="en-US" altLang="ko-KR" dirty="0"/>
              <a:t>Designer</a:t>
            </a:r>
            <a:r>
              <a:rPr lang="ko-KR" altLang="en-US" dirty="0"/>
              <a:t>는 사용 가능한 위젯</a:t>
            </a:r>
            <a:r>
              <a:rPr lang="en-US" altLang="ko-KR" dirty="0"/>
              <a:t>, </a:t>
            </a:r>
            <a:r>
              <a:rPr lang="ko-KR" altLang="en-US" dirty="0"/>
              <a:t>레이아웃 관리자</a:t>
            </a:r>
            <a:r>
              <a:rPr lang="en-US" altLang="ko-KR" dirty="0"/>
              <a:t>, </a:t>
            </a:r>
            <a:r>
              <a:rPr lang="ko-KR" altLang="en-US" dirty="0"/>
              <a:t>기본 클래스</a:t>
            </a:r>
            <a:r>
              <a:rPr lang="en-US" altLang="ko-KR" dirty="0"/>
              <a:t>, </a:t>
            </a:r>
            <a:r>
              <a:rPr lang="ko-KR" altLang="en-US" dirty="0"/>
              <a:t>속성 및 일반적인 값 등을 찾는 데 도움을 줄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r>
              <a:rPr lang="ko-KR" altLang="ko-KR" dirty="0" err="1">
                <a:solidFill>
                  <a:srgbClr val="222222"/>
                </a:solidFill>
                <a:latin typeface="Arial" panose="020B0604020202020204" pitchFamily="34" charset="0"/>
                <a:ea typeface="source sans pro"/>
              </a:rPr>
              <a:t>Qt</a:t>
            </a:r>
            <a:r>
              <a:rPr lang="ko-KR" altLang="ko-KR" dirty="0">
                <a:solidFill>
                  <a:srgbClr val="222222"/>
                </a:solidFill>
                <a:latin typeface="Arial" panose="020B0604020202020204" pitchFamily="34" charset="0"/>
                <a:ea typeface="source sans pro"/>
              </a:rPr>
              <a:t> </a:t>
            </a:r>
            <a:r>
              <a:rPr lang="ko-KR" altLang="ko-KR" dirty="0" err="1">
                <a:solidFill>
                  <a:srgbClr val="222222"/>
                </a:solidFill>
                <a:latin typeface="Arial" panose="020B0604020202020204" pitchFamily="34" charset="0"/>
                <a:ea typeface="source sans pro"/>
              </a:rPr>
              <a:t>Designer를</a:t>
            </a:r>
            <a:r>
              <a:rPr lang="ko-KR" altLang="ko-KR" dirty="0">
                <a:solidFill>
                  <a:srgbClr val="222222"/>
                </a:solidFill>
                <a:latin typeface="Arial" panose="020B0604020202020204" pitchFamily="34" charset="0"/>
                <a:ea typeface="source sans pro"/>
              </a:rPr>
              <a:t> 사용하는 것과 </a:t>
            </a:r>
            <a:r>
              <a:rPr lang="ko-KR" altLang="ko-KR" dirty="0" err="1">
                <a:solidFill>
                  <a:srgbClr val="222222"/>
                </a:solidFill>
                <a:latin typeface="Arial" panose="020B0604020202020204" pitchFamily="34" charset="0"/>
                <a:ea typeface="source sans pro"/>
              </a:rPr>
              <a:t>GUI를</a:t>
            </a:r>
            <a:r>
              <a:rPr lang="ko-KR" altLang="ko-KR" dirty="0">
                <a:solidFill>
                  <a:srgbClr val="222222"/>
                </a:solidFill>
                <a:latin typeface="Arial" panose="020B0604020202020204" pitchFamily="34" charset="0"/>
                <a:ea typeface="source sans pro"/>
              </a:rPr>
              <a:t> 수동으로 코딩하는 것의 마지막 차이점은 </a:t>
            </a:r>
            <a:r>
              <a:rPr lang="ko-KR" altLang="ko-KR" dirty="0" err="1">
                <a:solidFill>
                  <a:srgbClr val="222222"/>
                </a:solidFill>
                <a:latin typeface="Arial" panose="020B0604020202020204" pitchFamily="34" charset="0"/>
                <a:ea typeface="source sans pro"/>
              </a:rPr>
              <a:t>Qt</a:t>
            </a:r>
            <a:r>
              <a:rPr lang="ko-KR" altLang="ko-KR" dirty="0">
                <a:solidFill>
                  <a:srgbClr val="222222"/>
                </a:solidFill>
                <a:latin typeface="Arial" panose="020B0604020202020204" pitchFamily="34" charset="0"/>
                <a:ea typeface="source sans pro"/>
              </a:rPr>
              <a:t> </a:t>
            </a:r>
            <a:r>
              <a:rPr lang="ko-KR" altLang="ko-KR" dirty="0" err="1">
                <a:solidFill>
                  <a:srgbClr val="222222"/>
                </a:solidFill>
                <a:latin typeface="Arial" panose="020B0604020202020204" pitchFamily="34" charset="0"/>
                <a:ea typeface="source sans pro"/>
              </a:rPr>
              <a:t>Designer를</a:t>
            </a:r>
            <a:r>
              <a:rPr lang="ko-KR" altLang="ko-KR" dirty="0">
                <a:solidFill>
                  <a:srgbClr val="222222"/>
                </a:solidFill>
                <a:latin typeface="Arial" panose="020B0604020202020204" pitchFamily="34" charset="0"/>
                <a:ea typeface="source sans pro"/>
              </a:rPr>
              <a:t> 사용할 때 추가 </a:t>
            </a:r>
            <a:r>
              <a:rPr lang="ko-KR" altLang="ko-KR" dirty="0" smtClean="0">
                <a:solidFill>
                  <a:srgbClr val="222222"/>
                </a:solidFill>
                <a:latin typeface="Arial" panose="020B0604020202020204" pitchFamily="34" charset="0"/>
                <a:ea typeface="source sans pro"/>
              </a:rPr>
              <a:t>단계(</a:t>
            </a:r>
            <a:r>
              <a:rPr lang="ko-KR" altLang="ko-KR" sz="1500" dirty="0" err="1" smtClean="0">
                <a:solidFill>
                  <a:srgbClr val="222222"/>
                </a:solidFill>
                <a:latin typeface="Arial Unicode MS"/>
                <a:ea typeface="SFMono-Regular"/>
              </a:rPr>
              <a:t>ui</a:t>
            </a:r>
            <a:r>
              <a:rPr lang="ko-KR" altLang="ko-KR" dirty="0" err="1">
                <a:solidFill>
                  <a:srgbClr val="222222"/>
                </a:solidFill>
                <a:ea typeface="source sans pro"/>
              </a:rPr>
              <a:t>파일을</a:t>
            </a:r>
            <a:r>
              <a:rPr lang="ko-KR" altLang="ko-KR" dirty="0">
                <a:solidFill>
                  <a:srgbClr val="222222"/>
                </a:solidFill>
                <a:ea typeface="source sans pro"/>
              </a:rPr>
              <a:t> </a:t>
            </a:r>
            <a:r>
              <a:rPr lang="ko-KR" altLang="ko-KR" dirty="0" err="1">
                <a:solidFill>
                  <a:srgbClr val="222222"/>
                </a:solidFill>
                <a:ea typeface="source sans pro"/>
              </a:rPr>
              <a:t>Python</a:t>
            </a:r>
            <a:r>
              <a:rPr lang="ko-KR" altLang="ko-KR" dirty="0">
                <a:solidFill>
                  <a:srgbClr val="222222"/>
                </a:solidFill>
                <a:ea typeface="source sans pro"/>
              </a:rPr>
              <a:t> 코드로</a:t>
            </a:r>
            <a:r>
              <a:rPr lang="ko-KR" altLang="ko-KR" dirty="0">
                <a:solidFill>
                  <a:srgbClr val="222222"/>
                </a:solidFill>
                <a:latin typeface="Arial" panose="020B0604020202020204" pitchFamily="34" charset="0"/>
                <a:ea typeface="source sans pro"/>
              </a:rPr>
              <a:t> 번역</a:t>
            </a:r>
            <a:r>
              <a:rPr lang="ko-KR" altLang="ko-KR" dirty="0" smtClean="0">
                <a:solidFill>
                  <a:srgbClr val="222222"/>
                </a:solidFill>
                <a:latin typeface="Arial" panose="020B0604020202020204" pitchFamily="34" charset="0"/>
                <a:ea typeface="source sans pro"/>
              </a:rPr>
              <a:t>)</a:t>
            </a:r>
            <a:r>
              <a:rPr lang="en-US" altLang="ko-KR" dirty="0" smtClean="0">
                <a:solidFill>
                  <a:srgbClr val="222222"/>
                </a:solidFill>
                <a:latin typeface="Arial" panose="020B0604020202020204" pitchFamily="34" charset="0"/>
                <a:ea typeface="source sans pro"/>
              </a:rPr>
              <a:t> </a:t>
            </a:r>
            <a:r>
              <a:rPr lang="ko-KR" altLang="ko-KR" dirty="0" smtClean="0">
                <a:solidFill>
                  <a:srgbClr val="222222"/>
                </a:solidFill>
                <a:latin typeface="Arial" panose="020B0604020202020204" pitchFamily="34" charset="0"/>
                <a:ea typeface="source sans pro"/>
              </a:rPr>
              <a:t>를 실행</a:t>
            </a:r>
            <a:r>
              <a:rPr lang="ko-KR" altLang="en-US" dirty="0" smtClean="0">
                <a:solidFill>
                  <a:srgbClr val="222222"/>
                </a:solidFill>
                <a:latin typeface="Arial" panose="020B0604020202020204" pitchFamily="34" charset="0"/>
                <a:ea typeface="source sans pro"/>
              </a:rPr>
              <a:t>해야 한다는 것임</a:t>
            </a:r>
            <a:endParaRPr lang="ko-KR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979" y="1709679"/>
            <a:ext cx="4393324" cy="503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06869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1484</TotalTime>
  <Words>1329</Words>
  <Application>Microsoft Office PowerPoint</Application>
  <PresentationFormat>와이드스크린</PresentationFormat>
  <Paragraphs>209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Arial Unicode MS</vt:lpstr>
      <vt:lpstr>HY중고딕</vt:lpstr>
      <vt:lpstr>SFMono-Regular</vt:lpstr>
      <vt:lpstr>source sans pro</vt:lpstr>
      <vt:lpstr>Arial</vt:lpstr>
      <vt:lpstr>Century Gothic</vt:lpstr>
      <vt:lpstr>Wingdings 3</vt:lpstr>
      <vt:lpstr>줄기</vt:lpstr>
      <vt:lpstr>Qt Designer 및 Python : GUI 응용프로그램을 빠르게 구현하는 방법</vt:lpstr>
      <vt:lpstr>목차</vt:lpstr>
      <vt:lpstr>Qt Designer 시작하기</vt:lpstr>
      <vt:lpstr>GUI 응용프로그램 개요</vt:lpstr>
      <vt:lpstr>Qt Designer</vt:lpstr>
      <vt:lpstr>Qt Designer 설치 및 실행</vt:lpstr>
      <vt:lpstr>Qt Designer의 새 양식 대화 상자 사용</vt:lpstr>
      <vt:lpstr>Qt Designer의 메인 창 작업 </vt:lpstr>
      <vt:lpstr>Qt Designer 사용과 GUI 수동 코딩 </vt:lpstr>
      <vt:lpstr>Qt Designer와 Python으로 Main Window GUI 응용프로그램 구현</vt:lpstr>
      <vt:lpstr>메인 윈도우(MainWindow) 구현 </vt:lpstr>
      <vt:lpstr>메인 메뉴 추가</vt:lpstr>
      <vt:lpstr>도구 모음 추가 </vt:lpstr>
      <vt:lpstr>단일 중앙 위젯 레이아웃 </vt:lpstr>
      <vt:lpstr>복합 중앙 위젯 레이아웃 </vt:lpstr>
      <vt:lpstr>상태 표시줄</vt:lpstr>
      <vt:lpstr>Qt Designer 및 Python으로 대화 상자 만들기</vt:lpstr>
      <vt:lpstr>Qt Designer 및 Python으로 대화 상자 만들기</vt:lpstr>
      <vt:lpstr>Dialog GUI 만들기</vt:lpstr>
      <vt:lpstr>Dialog GUI 레이아웃</vt:lpstr>
      <vt:lpstr>신호 및 슬롯 연결</vt:lpstr>
      <vt:lpstr>신호 및 슬롯 연결</vt:lpstr>
      <vt:lpstr>위젯의 탭 순서 설정</vt:lpstr>
      <vt:lpstr>키보드 가속기 제공</vt:lpstr>
      <vt:lpstr>응용프로그램에 창과 대화 상자 통합</vt:lpstr>
      <vt:lpstr>개요</vt:lpstr>
      <vt:lpstr>창 및 대화 상자 설정</vt:lpstr>
      <vt:lpstr>응용프로그램에 통합(샘플편집기)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 Designer 및 Python : GUI 애플리케이션을 더 빠르게 빌드</dc:title>
  <dc:creator>Moonseog</dc:creator>
  <cp:lastModifiedBy>Moonseog</cp:lastModifiedBy>
  <cp:revision>33</cp:revision>
  <dcterms:created xsi:type="dcterms:W3CDTF">2021-04-08T03:03:20Z</dcterms:created>
  <dcterms:modified xsi:type="dcterms:W3CDTF">2021-05-11T07:55:31Z</dcterms:modified>
</cp:coreProperties>
</file>