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10"/>
  </p:notesMasterIdLst>
  <p:sldIdLst>
    <p:sldId id="257" r:id="rId3"/>
    <p:sldId id="261" r:id="rId4"/>
    <p:sldId id="262" r:id="rId5"/>
    <p:sldId id="263" r:id="rId6"/>
    <p:sldId id="268" r:id="rId7"/>
    <p:sldId id="264" r:id="rId8"/>
    <p:sldId id="265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D7710-6FF4-42EC-B135-367D3060281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A7ABEF8-67FD-4244-A0C8-6EADB0513F8A}">
      <dgm:prSet phldrT="[Text]"/>
      <dgm:spPr/>
      <dgm:t>
        <a:bodyPr/>
        <a:lstStyle/>
        <a:p>
          <a:r>
            <a:rPr lang="en-US" dirty="0"/>
            <a:t>Paperwork</a:t>
          </a:r>
          <a:endParaRPr lang="en-IN" dirty="0"/>
        </a:p>
      </dgm:t>
    </dgm:pt>
    <dgm:pt modelId="{D40F7E36-8E41-4B29-AC68-6CC97BD3542E}" type="parTrans" cxnId="{F19BEDD2-775C-4243-94AF-0CCB97EA2280}">
      <dgm:prSet/>
      <dgm:spPr/>
      <dgm:t>
        <a:bodyPr/>
        <a:lstStyle/>
        <a:p>
          <a:endParaRPr lang="en-IN"/>
        </a:p>
      </dgm:t>
    </dgm:pt>
    <dgm:pt modelId="{02969C26-7DCD-4A42-976C-698920A47C58}" type="sibTrans" cxnId="{F19BEDD2-775C-4243-94AF-0CCB97EA2280}">
      <dgm:prSet/>
      <dgm:spPr/>
      <dgm:t>
        <a:bodyPr/>
        <a:lstStyle/>
        <a:p>
          <a:endParaRPr lang="en-IN"/>
        </a:p>
      </dgm:t>
    </dgm:pt>
    <dgm:pt modelId="{5A2A8CD7-5BE3-429F-BFE4-DB3051B013CF}">
      <dgm:prSet phldrT="[Text]" custT="1"/>
      <dgm:spPr/>
      <dgm:t>
        <a:bodyPr/>
        <a:lstStyle/>
        <a:p>
          <a:pPr>
            <a:buNone/>
          </a:pPr>
          <a:r>
            <a:rPr lang="en-US" sz="1000" dirty="0"/>
            <a:t>	A lot of paperwork is required to avail both medical and financial facilities</a:t>
          </a:r>
          <a:endParaRPr lang="en-IN" sz="1000" dirty="0"/>
        </a:p>
      </dgm:t>
    </dgm:pt>
    <dgm:pt modelId="{EB10A29E-4804-4A6B-9C34-990A301FDB8C}" type="parTrans" cxnId="{E422A549-0B31-4F24-8436-336D33AF81C5}">
      <dgm:prSet/>
      <dgm:spPr/>
      <dgm:t>
        <a:bodyPr/>
        <a:lstStyle/>
        <a:p>
          <a:endParaRPr lang="en-IN"/>
        </a:p>
      </dgm:t>
    </dgm:pt>
    <dgm:pt modelId="{76EDAA9C-9F75-411B-8DA3-C13C4CFA46C1}" type="sibTrans" cxnId="{E422A549-0B31-4F24-8436-336D33AF81C5}">
      <dgm:prSet/>
      <dgm:spPr/>
      <dgm:t>
        <a:bodyPr/>
        <a:lstStyle/>
        <a:p>
          <a:endParaRPr lang="en-IN"/>
        </a:p>
      </dgm:t>
    </dgm:pt>
    <dgm:pt modelId="{2AC769E5-10CB-482A-95E8-B196E2D65439}">
      <dgm:prSet phldrT="[Text]"/>
      <dgm:spPr/>
      <dgm:t>
        <a:bodyPr/>
        <a:lstStyle/>
        <a:p>
          <a:r>
            <a:rPr lang="en-US" dirty="0"/>
            <a:t>Time Consuming</a:t>
          </a:r>
          <a:endParaRPr lang="en-IN" dirty="0"/>
        </a:p>
      </dgm:t>
    </dgm:pt>
    <dgm:pt modelId="{FDAE0C9C-0FEC-4E42-9993-2A9E723B87C5}" type="parTrans" cxnId="{8BC10BB4-BAD8-4B71-9BEF-9963AA0324C7}">
      <dgm:prSet/>
      <dgm:spPr/>
      <dgm:t>
        <a:bodyPr/>
        <a:lstStyle/>
        <a:p>
          <a:endParaRPr lang="en-IN"/>
        </a:p>
      </dgm:t>
    </dgm:pt>
    <dgm:pt modelId="{03E5155D-84AC-4042-AD0B-B8681862A535}" type="sibTrans" cxnId="{8BC10BB4-BAD8-4B71-9BEF-9963AA0324C7}">
      <dgm:prSet/>
      <dgm:spPr/>
      <dgm:t>
        <a:bodyPr/>
        <a:lstStyle/>
        <a:p>
          <a:endParaRPr lang="en-IN"/>
        </a:p>
      </dgm:t>
    </dgm:pt>
    <dgm:pt modelId="{676956B2-EF75-48BA-A696-B16A3E510E4E}">
      <dgm:prSet phldrT="[Text]" custT="1"/>
      <dgm:spPr/>
      <dgm:t>
        <a:bodyPr/>
        <a:lstStyle/>
        <a:p>
          <a:pPr>
            <a:buNone/>
          </a:pPr>
          <a:r>
            <a:rPr lang="en-US" sz="1000" dirty="0"/>
            <a:t>	A great amount of time is spent in validating individual applications</a:t>
          </a:r>
          <a:endParaRPr lang="en-IN" sz="1000" dirty="0"/>
        </a:p>
      </dgm:t>
    </dgm:pt>
    <dgm:pt modelId="{99DE5FCE-D351-4BF9-96F2-C65AB07F76EA}" type="parTrans" cxnId="{A9EA7599-EBCD-421A-92D8-F5F7C6D152DD}">
      <dgm:prSet/>
      <dgm:spPr/>
      <dgm:t>
        <a:bodyPr/>
        <a:lstStyle/>
        <a:p>
          <a:endParaRPr lang="en-IN"/>
        </a:p>
      </dgm:t>
    </dgm:pt>
    <dgm:pt modelId="{FAB1FBA8-70E5-4E6F-87D1-F72927C100CF}" type="sibTrans" cxnId="{A9EA7599-EBCD-421A-92D8-F5F7C6D152DD}">
      <dgm:prSet/>
      <dgm:spPr/>
      <dgm:t>
        <a:bodyPr/>
        <a:lstStyle/>
        <a:p>
          <a:endParaRPr lang="en-IN"/>
        </a:p>
      </dgm:t>
    </dgm:pt>
    <dgm:pt modelId="{33B9F7F5-0FFD-44B8-B17E-7719B9ED2EA7}">
      <dgm:prSet phldrT="[Text]"/>
      <dgm:spPr/>
      <dgm:t>
        <a:bodyPr/>
        <a:lstStyle/>
        <a:p>
          <a:r>
            <a:rPr lang="en-US" dirty="0"/>
            <a:t>Loss of Life</a:t>
          </a:r>
          <a:endParaRPr lang="en-IN" dirty="0"/>
        </a:p>
      </dgm:t>
    </dgm:pt>
    <dgm:pt modelId="{4184A731-25F2-4BAD-8CF7-A2D30C1AFD0B}" type="parTrans" cxnId="{1094361A-D802-4CB9-A3D7-4B1AC0BC1D54}">
      <dgm:prSet/>
      <dgm:spPr/>
      <dgm:t>
        <a:bodyPr/>
        <a:lstStyle/>
        <a:p>
          <a:endParaRPr lang="en-IN"/>
        </a:p>
      </dgm:t>
    </dgm:pt>
    <dgm:pt modelId="{FC1A2AF7-7B46-4741-86BC-D20DF6A3077E}" type="sibTrans" cxnId="{1094361A-D802-4CB9-A3D7-4B1AC0BC1D54}">
      <dgm:prSet/>
      <dgm:spPr/>
      <dgm:t>
        <a:bodyPr/>
        <a:lstStyle/>
        <a:p>
          <a:endParaRPr lang="en-IN"/>
        </a:p>
      </dgm:t>
    </dgm:pt>
    <dgm:pt modelId="{F530DADB-1EC6-48EC-9988-0951ECAD105C}">
      <dgm:prSet phldrT="[Text]" custT="1"/>
      <dgm:spPr/>
      <dgm:t>
        <a:bodyPr/>
        <a:lstStyle/>
        <a:p>
          <a:pPr>
            <a:buNone/>
          </a:pPr>
          <a:r>
            <a:rPr lang="en-US" sz="1000" dirty="0"/>
            <a:t>	Many lives are lost every year due to unaffordability of medical facilities</a:t>
          </a:r>
          <a:endParaRPr lang="en-IN" sz="1000" dirty="0"/>
        </a:p>
      </dgm:t>
    </dgm:pt>
    <dgm:pt modelId="{A776B112-8D39-4E13-9AE7-1ABFA42F6681}" type="parTrans" cxnId="{2DE03A6F-65B9-48A0-A527-BE2A42F8A098}">
      <dgm:prSet/>
      <dgm:spPr/>
      <dgm:t>
        <a:bodyPr/>
        <a:lstStyle/>
        <a:p>
          <a:endParaRPr lang="en-IN"/>
        </a:p>
      </dgm:t>
    </dgm:pt>
    <dgm:pt modelId="{267A6D1B-9666-4A10-AEB6-28980539C59A}" type="sibTrans" cxnId="{2DE03A6F-65B9-48A0-A527-BE2A42F8A098}">
      <dgm:prSet/>
      <dgm:spPr/>
      <dgm:t>
        <a:bodyPr/>
        <a:lstStyle/>
        <a:p>
          <a:endParaRPr lang="en-IN"/>
        </a:p>
      </dgm:t>
    </dgm:pt>
    <dgm:pt modelId="{E447C4D0-DD6D-4AA6-A801-AF569D6A2C2E}" type="pres">
      <dgm:prSet presAssocID="{C75D7710-6FF4-42EC-B135-367D30602819}" presName="Name0" presStyleCnt="0">
        <dgm:presLayoutVars>
          <dgm:dir/>
          <dgm:animLvl val="lvl"/>
          <dgm:resizeHandles val="exact"/>
        </dgm:presLayoutVars>
      </dgm:prSet>
      <dgm:spPr/>
    </dgm:pt>
    <dgm:pt modelId="{798C8CA1-4100-4B81-A14E-83A5D72A05FA}" type="pres">
      <dgm:prSet presAssocID="{7A7ABEF8-67FD-4244-A0C8-6EADB0513F8A}" presName="composite" presStyleCnt="0"/>
      <dgm:spPr/>
    </dgm:pt>
    <dgm:pt modelId="{E302FFEE-BB04-4BF0-BB2F-634D52BB1DE4}" type="pres">
      <dgm:prSet presAssocID="{7A7ABEF8-67FD-4244-A0C8-6EADB0513F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C0DD4F-17C2-478B-9ECE-DADC03B19048}" type="pres">
      <dgm:prSet presAssocID="{7A7ABEF8-67FD-4244-A0C8-6EADB0513F8A}" presName="desTx" presStyleLbl="alignAccFollowNode1" presStyleIdx="0" presStyleCnt="3">
        <dgm:presLayoutVars>
          <dgm:bulletEnabled val="1"/>
        </dgm:presLayoutVars>
      </dgm:prSet>
      <dgm:spPr/>
    </dgm:pt>
    <dgm:pt modelId="{9B067C91-A848-4C68-BF57-F4A26AA5A453}" type="pres">
      <dgm:prSet presAssocID="{02969C26-7DCD-4A42-976C-698920A47C58}" presName="space" presStyleCnt="0"/>
      <dgm:spPr/>
    </dgm:pt>
    <dgm:pt modelId="{CE815547-4AE4-458A-BD80-5D4AF861D67C}" type="pres">
      <dgm:prSet presAssocID="{2AC769E5-10CB-482A-95E8-B196E2D65439}" presName="composite" presStyleCnt="0"/>
      <dgm:spPr/>
    </dgm:pt>
    <dgm:pt modelId="{92A917FF-5045-45F5-BD7F-6DE48EA87334}" type="pres">
      <dgm:prSet presAssocID="{2AC769E5-10CB-482A-95E8-B196E2D654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3F7E7A-7D6C-43D3-A0BC-EA3FB695AA60}" type="pres">
      <dgm:prSet presAssocID="{2AC769E5-10CB-482A-95E8-B196E2D65439}" presName="desTx" presStyleLbl="alignAccFollowNode1" presStyleIdx="1" presStyleCnt="3">
        <dgm:presLayoutVars>
          <dgm:bulletEnabled val="1"/>
        </dgm:presLayoutVars>
      </dgm:prSet>
      <dgm:spPr/>
    </dgm:pt>
    <dgm:pt modelId="{AFCC49E2-4C68-40CD-BEC8-361CB2E756A8}" type="pres">
      <dgm:prSet presAssocID="{03E5155D-84AC-4042-AD0B-B8681862A535}" presName="space" presStyleCnt="0"/>
      <dgm:spPr/>
    </dgm:pt>
    <dgm:pt modelId="{CD5DE1C6-E11B-4E59-9E28-67328A877F6F}" type="pres">
      <dgm:prSet presAssocID="{33B9F7F5-0FFD-44B8-B17E-7719B9ED2EA7}" presName="composite" presStyleCnt="0"/>
      <dgm:spPr/>
    </dgm:pt>
    <dgm:pt modelId="{4C377111-6758-4D3E-8498-D9759EF40CEB}" type="pres">
      <dgm:prSet presAssocID="{33B9F7F5-0FFD-44B8-B17E-7719B9ED2E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839B6C-8BE6-4D84-8284-2A89C7A15A80}" type="pres">
      <dgm:prSet presAssocID="{33B9F7F5-0FFD-44B8-B17E-7719B9ED2EA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094361A-D802-4CB9-A3D7-4B1AC0BC1D54}" srcId="{C75D7710-6FF4-42EC-B135-367D30602819}" destId="{33B9F7F5-0FFD-44B8-B17E-7719B9ED2EA7}" srcOrd="2" destOrd="0" parTransId="{4184A731-25F2-4BAD-8CF7-A2D30C1AFD0B}" sibTransId="{FC1A2AF7-7B46-4741-86BC-D20DF6A3077E}"/>
    <dgm:cxn modelId="{1A10691A-E192-470B-920A-7F96C5793CAB}" type="presOf" srcId="{2AC769E5-10CB-482A-95E8-B196E2D65439}" destId="{92A917FF-5045-45F5-BD7F-6DE48EA87334}" srcOrd="0" destOrd="0" presId="urn:microsoft.com/office/officeart/2005/8/layout/hList1"/>
    <dgm:cxn modelId="{9595961F-877C-47BF-9989-D5851FBAD21F}" type="presOf" srcId="{C75D7710-6FF4-42EC-B135-367D30602819}" destId="{E447C4D0-DD6D-4AA6-A801-AF569D6A2C2E}" srcOrd="0" destOrd="0" presId="urn:microsoft.com/office/officeart/2005/8/layout/hList1"/>
    <dgm:cxn modelId="{D46F8E20-B059-479A-8755-F554198917D0}" type="presOf" srcId="{7A7ABEF8-67FD-4244-A0C8-6EADB0513F8A}" destId="{E302FFEE-BB04-4BF0-BB2F-634D52BB1DE4}" srcOrd="0" destOrd="0" presId="urn:microsoft.com/office/officeart/2005/8/layout/hList1"/>
    <dgm:cxn modelId="{65A0F933-9325-4AFA-AB91-27DF1B947221}" type="presOf" srcId="{5A2A8CD7-5BE3-429F-BFE4-DB3051B013CF}" destId="{E5C0DD4F-17C2-478B-9ECE-DADC03B19048}" srcOrd="0" destOrd="0" presId="urn:microsoft.com/office/officeart/2005/8/layout/hList1"/>
    <dgm:cxn modelId="{E422A549-0B31-4F24-8436-336D33AF81C5}" srcId="{7A7ABEF8-67FD-4244-A0C8-6EADB0513F8A}" destId="{5A2A8CD7-5BE3-429F-BFE4-DB3051B013CF}" srcOrd="0" destOrd="0" parTransId="{EB10A29E-4804-4A6B-9C34-990A301FDB8C}" sibTransId="{76EDAA9C-9F75-411B-8DA3-C13C4CFA46C1}"/>
    <dgm:cxn modelId="{2DE03A6F-65B9-48A0-A527-BE2A42F8A098}" srcId="{33B9F7F5-0FFD-44B8-B17E-7719B9ED2EA7}" destId="{F530DADB-1EC6-48EC-9988-0951ECAD105C}" srcOrd="0" destOrd="0" parTransId="{A776B112-8D39-4E13-9AE7-1ABFA42F6681}" sibTransId="{267A6D1B-9666-4A10-AEB6-28980539C59A}"/>
    <dgm:cxn modelId="{A9EA7599-EBCD-421A-92D8-F5F7C6D152DD}" srcId="{2AC769E5-10CB-482A-95E8-B196E2D65439}" destId="{676956B2-EF75-48BA-A696-B16A3E510E4E}" srcOrd="0" destOrd="0" parTransId="{99DE5FCE-D351-4BF9-96F2-C65AB07F76EA}" sibTransId="{FAB1FBA8-70E5-4E6F-87D1-F72927C100CF}"/>
    <dgm:cxn modelId="{892059A0-D9FE-4D91-8428-74C9EDEB9E0A}" type="presOf" srcId="{33B9F7F5-0FFD-44B8-B17E-7719B9ED2EA7}" destId="{4C377111-6758-4D3E-8498-D9759EF40CEB}" srcOrd="0" destOrd="0" presId="urn:microsoft.com/office/officeart/2005/8/layout/hList1"/>
    <dgm:cxn modelId="{8BC10BB4-BAD8-4B71-9BEF-9963AA0324C7}" srcId="{C75D7710-6FF4-42EC-B135-367D30602819}" destId="{2AC769E5-10CB-482A-95E8-B196E2D65439}" srcOrd="1" destOrd="0" parTransId="{FDAE0C9C-0FEC-4E42-9993-2A9E723B87C5}" sibTransId="{03E5155D-84AC-4042-AD0B-B8681862A535}"/>
    <dgm:cxn modelId="{85D0A0CE-6A5C-4D77-9B12-C5943435D34A}" type="presOf" srcId="{F530DADB-1EC6-48EC-9988-0951ECAD105C}" destId="{49839B6C-8BE6-4D84-8284-2A89C7A15A80}" srcOrd="0" destOrd="0" presId="urn:microsoft.com/office/officeart/2005/8/layout/hList1"/>
    <dgm:cxn modelId="{F19BEDD2-775C-4243-94AF-0CCB97EA2280}" srcId="{C75D7710-6FF4-42EC-B135-367D30602819}" destId="{7A7ABEF8-67FD-4244-A0C8-6EADB0513F8A}" srcOrd="0" destOrd="0" parTransId="{D40F7E36-8E41-4B29-AC68-6CC97BD3542E}" sibTransId="{02969C26-7DCD-4A42-976C-698920A47C58}"/>
    <dgm:cxn modelId="{C03E9BE1-9791-4CB0-B6C0-9FCC48E0D570}" type="presOf" srcId="{676956B2-EF75-48BA-A696-B16A3E510E4E}" destId="{5E3F7E7A-7D6C-43D3-A0BC-EA3FB695AA60}" srcOrd="0" destOrd="0" presId="urn:microsoft.com/office/officeart/2005/8/layout/hList1"/>
    <dgm:cxn modelId="{88E77960-209A-42C0-9D59-B134CC99A866}" type="presParOf" srcId="{E447C4D0-DD6D-4AA6-A801-AF569D6A2C2E}" destId="{798C8CA1-4100-4B81-A14E-83A5D72A05FA}" srcOrd="0" destOrd="0" presId="urn:microsoft.com/office/officeart/2005/8/layout/hList1"/>
    <dgm:cxn modelId="{847876D1-F822-4D09-AB96-D55C9A281578}" type="presParOf" srcId="{798C8CA1-4100-4B81-A14E-83A5D72A05FA}" destId="{E302FFEE-BB04-4BF0-BB2F-634D52BB1DE4}" srcOrd="0" destOrd="0" presId="urn:microsoft.com/office/officeart/2005/8/layout/hList1"/>
    <dgm:cxn modelId="{FAFAFB75-69A1-4EF3-8830-E2CFD7946024}" type="presParOf" srcId="{798C8CA1-4100-4B81-A14E-83A5D72A05FA}" destId="{E5C0DD4F-17C2-478B-9ECE-DADC03B19048}" srcOrd="1" destOrd="0" presId="urn:microsoft.com/office/officeart/2005/8/layout/hList1"/>
    <dgm:cxn modelId="{D0437D38-EF0D-41D4-ACBD-7FE913DCC4AA}" type="presParOf" srcId="{E447C4D0-DD6D-4AA6-A801-AF569D6A2C2E}" destId="{9B067C91-A848-4C68-BF57-F4A26AA5A453}" srcOrd="1" destOrd="0" presId="urn:microsoft.com/office/officeart/2005/8/layout/hList1"/>
    <dgm:cxn modelId="{470B4DD5-2A61-44D0-AC1E-097497D5470D}" type="presParOf" srcId="{E447C4D0-DD6D-4AA6-A801-AF569D6A2C2E}" destId="{CE815547-4AE4-458A-BD80-5D4AF861D67C}" srcOrd="2" destOrd="0" presId="urn:microsoft.com/office/officeart/2005/8/layout/hList1"/>
    <dgm:cxn modelId="{01E3484A-126C-46B7-B1AB-F78B1E2FE950}" type="presParOf" srcId="{CE815547-4AE4-458A-BD80-5D4AF861D67C}" destId="{92A917FF-5045-45F5-BD7F-6DE48EA87334}" srcOrd="0" destOrd="0" presId="urn:microsoft.com/office/officeart/2005/8/layout/hList1"/>
    <dgm:cxn modelId="{1909E7F4-2D4C-4971-B6CB-F5DB881C572D}" type="presParOf" srcId="{CE815547-4AE4-458A-BD80-5D4AF861D67C}" destId="{5E3F7E7A-7D6C-43D3-A0BC-EA3FB695AA60}" srcOrd="1" destOrd="0" presId="urn:microsoft.com/office/officeart/2005/8/layout/hList1"/>
    <dgm:cxn modelId="{703E20C4-7CD1-4D78-8DA3-58D4302CEC45}" type="presParOf" srcId="{E447C4D0-DD6D-4AA6-A801-AF569D6A2C2E}" destId="{AFCC49E2-4C68-40CD-BEC8-361CB2E756A8}" srcOrd="3" destOrd="0" presId="urn:microsoft.com/office/officeart/2005/8/layout/hList1"/>
    <dgm:cxn modelId="{3787A7AE-EF7C-4789-8CB3-6458719B07AD}" type="presParOf" srcId="{E447C4D0-DD6D-4AA6-A801-AF569D6A2C2E}" destId="{CD5DE1C6-E11B-4E59-9E28-67328A877F6F}" srcOrd="4" destOrd="0" presId="urn:microsoft.com/office/officeart/2005/8/layout/hList1"/>
    <dgm:cxn modelId="{4D2E4E86-35B1-44B0-A16C-0DA86C24A356}" type="presParOf" srcId="{CD5DE1C6-E11B-4E59-9E28-67328A877F6F}" destId="{4C377111-6758-4D3E-8498-D9759EF40CEB}" srcOrd="0" destOrd="0" presId="urn:microsoft.com/office/officeart/2005/8/layout/hList1"/>
    <dgm:cxn modelId="{E962E531-8A11-4388-B684-E26D43B5235D}" type="presParOf" srcId="{CD5DE1C6-E11B-4E59-9E28-67328A877F6F}" destId="{49839B6C-8BE6-4D84-8284-2A89C7A15A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90C5C1-4980-434C-9040-38167DF510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B1100E4-F5BF-48B6-ACE7-4DD567A3BC09}">
      <dgm:prSet phldrT="[Text]"/>
      <dgm:spPr/>
      <dgm:t>
        <a:bodyPr/>
        <a:lstStyle/>
        <a:p>
          <a:r>
            <a:rPr lang="en-US" b="1" dirty="0">
              <a:latin typeface="Proxima Nova" panose="020B0604020202020204" charset="0"/>
            </a:rPr>
            <a:t>Challenges</a:t>
          </a:r>
          <a:endParaRPr lang="en-IN" b="1" dirty="0">
            <a:latin typeface="Proxima Nova" panose="020B0604020202020204" charset="0"/>
          </a:endParaRPr>
        </a:p>
      </dgm:t>
    </dgm:pt>
    <dgm:pt modelId="{3C27A5E8-39E7-4754-9B98-3FFBD8DCE17B}" type="parTrans" cxnId="{61BD1A9B-D1B6-47EA-ACA7-E175AE17BC32}">
      <dgm:prSet/>
      <dgm:spPr/>
      <dgm:t>
        <a:bodyPr/>
        <a:lstStyle/>
        <a:p>
          <a:endParaRPr lang="en-IN"/>
        </a:p>
      </dgm:t>
    </dgm:pt>
    <dgm:pt modelId="{CD7AE15A-75FF-4DB9-86B6-10867AA0FF02}" type="sibTrans" cxnId="{61BD1A9B-D1B6-47EA-ACA7-E175AE17BC32}">
      <dgm:prSet/>
      <dgm:spPr/>
      <dgm:t>
        <a:bodyPr/>
        <a:lstStyle/>
        <a:p>
          <a:endParaRPr lang="en-IN"/>
        </a:p>
      </dgm:t>
    </dgm:pt>
    <dgm:pt modelId="{C43CD4CE-306C-45C7-888F-A6364F424803}">
      <dgm:prSet phldrT="[Text]" custT="1"/>
      <dgm:spPr/>
      <dgm:t>
        <a:bodyPr/>
        <a:lstStyle/>
        <a:p>
          <a:r>
            <a:rPr lang="en-US" sz="2400" dirty="0">
              <a:latin typeface="Proxima Nova" panose="020B0604020202020204" charset="0"/>
            </a:rPr>
            <a:t>Data Security</a:t>
          </a:r>
          <a:endParaRPr lang="en-IN" sz="2400" dirty="0">
            <a:latin typeface="Proxima Nova" panose="020B0604020202020204" charset="0"/>
          </a:endParaRPr>
        </a:p>
      </dgm:t>
    </dgm:pt>
    <dgm:pt modelId="{F765B8FB-09B9-41E4-851C-2C84198029AF}" type="parTrans" cxnId="{824EAC24-7ABC-4272-A412-1356D1C8D0D8}">
      <dgm:prSet/>
      <dgm:spPr/>
      <dgm:t>
        <a:bodyPr/>
        <a:lstStyle/>
        <a:p>
          <a:endParaRPr lang="en-IN"/>
        </a:p>
      </dgm:t>
    </dgm:pt>
    <dgm:pt modelId="{9F6E95D5-A83D-4A16-80A2-C48624C71CD5}" type="sibTrans" cxnId="{824EAC24-7ABC-4272-A412-1356D1C8D0D8}">
      <dgm:prSet/>
      <dgm:spPr/>
      <dgm:t>
        <a:bodyPr/>
        <a:lstStyle/>
        <a:p>
          <a:endParaRPr lang="en-IN"/>
        </a:p>
      </dgm:t>
    </dgm:pt>
    <dgm:pt modelId="{BCD046BE-9C98-469A-AADE-8DD53076C561}">
      <dgm:prSet phldrT="[Text]" custT="1"/>
      <dgm:spPr/>
      <dgm:t>
        <a:bodyPr/>
        <a:lstStyle/>
        <a:p>
          <a:r>
            <a:rPr lang="en-US" sz="2400" dirty="0">
              <a:latin typeface="Proxima Nova" panose="020B0604020202020204" charset="0"/>
            </a:rPr>
            <a:t>Fraud-Proof System</a:t>
          </a:r>
          <a:endParaRPr lang="en-IN" sz="2400" dirty="0">
            <a:latin typeface="Proxima Nova" panose="020B0604020202020204" charset="0"/>
          </a:endParaRPr>
        </a:p>
      </dgm:t>
    </dgm:pt>
    <dgm:pt modelId="{2729313F-AB10-416B-ABE9-C75F25B25BEB}" type="parTrans" cxnId="{43F60581-88C3-487D-818E-A0B14D1B8B39}">
      <dgm:prSet/>
      <dgm:spPr/>
      <dgm:t>
        <a:bodyPr/>
        <a:lstStyle/>
        <a:p>
          <a:endParaRPr lang="en-IN"/>
        </a:p>
      </dgm:t>
    </dgm:pt>
    <dgm:pt modelId="{E087B3E1-2069-40C0-B822-D9EC9A0773E3}" type="sibTrans" cxnId="{43F60581-88C3-487D-818E-A0B14D1B8B39}">
      <dgm:prSet/>
      <dgm:spPr/>
      <dgm:t>
        <a:bodyPr/>
        <a:lstStyle/>
        <a:p>
          <a:endParaRPr lang="en-IN"/>
        </a:p>
      </dgm:t>
    </dgm:pt>
    <dgm:pt modelId="{05652F8C-70B2-4258-9232-4AE63522F31E}">
      <dgm:prSet phldrT="[Text]" custT="1"/>
      <dgm:spPr/>
      <dgm:t>
        <a:bodyPr/>
        <a:lstStyle/>
        <a:p>
          <a:r>
            <a:rPr lang="en-US" sz="2400" dirty="0">
              <a:latin typeface="Proxima Nova" panose="020B0604020202020204" charset="0"/>
            </a:rPr>
            <a:t>Building Trust</a:t>
          </a:r>
          <a:endParaRPr lang="en-IN" sz="2400" dirty="0">
            <a:latin typeface="Proxima Nova" panose="020B0604020202020204" charset="0"/>
          </a:endParaRPr>
        </a:p>
      </dgm:t>
    </dgm:pt>
    <dgm:pt modelId="{BA02918E-AEC5-4A1B-91EF-E560CA1CB941}" type="parTrans" cxnId="{52FA7934-A823-4998-AA8B-3013B52D6FE5}">
      <dgm:prSet/>
      <dgm:spPr/>
      <dgm:t>
        <a:bodyPr/>
        <a:lstStyle/>
        <a:p>
          <a:endParaRPr lang="en-IN"/>
        </a:p>
      </dgm:t>
    </dgm:pt>
    <dgm:pt modelId="{B975554F-F091-444C-AAFA-A2D39E353A43}" type="sibTrans" cxnId="{52FA7934-A823-4998-AA8B-3013B52D6FE5}">
      <dgm:prSet/>
      <dgm:spPr/>
      <dgm:t>
        <a:bodyPr/>
        <a:lstStyle/>
        <a:p>
          <a:endParaRPr lang="en-IN"/>
        </a:p>
      </dgm:t>
    </dgm:pt>
    <dgm:pt modelId="{25F78297-2705-420F-8FAB-75698D0C7F6F}">
      <dgm:prSet phldrT="[Text]" custT="1"/>
      <dgm:spPr/>
      <dgm:t>
        <a:bodyPr/>
        <a:lstStyle/>
        <a:p>
          <a:r>
            <a:rPr lang="en-US" sz="2400" dirty="0">
              <a:latin typeface="Proxima Nova" panose="020B0604020202020204" charset="0"/>
            </a:rPr>
            <a:t>Malicious Users</a:t>
          </a:r>
          <a:endParaRPr lang="en-IN" sz="2400" dirty="0">
            <a:latin typeface="Proxima Nova" panose="020B0604020202020204" charset="0"/>
          </a:endParaRPr>
        </a:p>
      </dgm:t>
    </dgm:pt>
    <dgm:pt modelId="{B26640DE-2319-4DD9-BFFD-C18AB1F3F3AF}" type="parTrans" cxnId="{C25618BD-FF83-4E02-8C2B-69DE27EB0637}">
      <dgm:prSet/>
      <dgm:spPr/>
      <dgm:t>
        <a:bodyPr/>
        <a:lstStyle/>
        <a:p>
          <a:endParaRPr lang="en-IN"/>
        </a:p>
      </dgm:t>
    </dgm:pt>
    <dgm:pt modelId="{5FCE3E91-0DA3-4FCA-8CE6-18CD5F9E7E0A}" type="sibTrans" cxnId="{C25618BD-FF83-4E02-8C2B-69DE27EB0637}">
      <dgm:prSet/>
      <dgm:spPr/>
      <dgm:t>
        <a:bodyPr/>
        <a:lstStyle/>
        <a:p>
          <a:endParaRPr lang="en-IN"/>
        </a:p>
      </dgm:t>
    </dgm:pt>
    <dgm:pt modelId="{E50E429E-53EF-402E-9C84-5B7C76367D12}">
      <dgm:prSet phldrT="[Text]"/>
      <dgm:spPr/>
      <dgm:t>
        <a:bodyPr/>
        <a:lstStyle/>
        <a:p>
          <a:r>
            <a:rPr lang="en-US" dirty="0"/>
            <a:t>There will be a lot of confidential data in the system which needs to be saved from attackers</a:t>
          </a:r>
          <a:endParaRPr lang="en-IN" dirty="0"/>
        </a:p>
      </dgm:t>
    </dgm:pt>
    <dgm:pt modelId="{A6E1EB27-9591-49BB-843D-3656CE530E8F}" type="parTrans" cxnId="{FC2EBE23-E61E-4E7A-8154-D2AA4C649E46}">
      <dgm:prSet/>
      <dgm:spPr/>
      <dgm:t>
        <a:bodyPr/>
        <a:lstStyle/>
        <a:p>
          <a:endParaRPr lang="en-IN"/>
        </a:p>
      </dgm:t>
    </dgm:pt>
    <dgm:pt modelId="{4765277C-4180-4E21-9EE1-D375FAA1C54D}" type="sibTrans" cxnId="{FC2EBE23-E61E-4E7A-8154-D2AA4C649E46}">
      <dgm:prSet/>
      <dgm:spPr/>
      <dgm:t>
        <a:bodyPr/>
        <a:lstStyle/>
        <a:p>
          <a:endParaRPr lang="en-IN"/>
        </a:p>
      </dgm:t>
    </dgm:pt>
    <dgm:pt modelId="{08F757C9-9891-4CDC-AEBD-5841499C52B0}">
      <dgm:prSet phldrT="[Text]"/>
      <dgm:spPr/>
      <dgm:t>
        <a:bodyPr/>
        <a:lstStyle/>
        <a:p>
          <a:r>
            <a:rPr lang="en-US" dirty="0"/>
            <a:t>Blockchain Technology provides cryptographic encryption providing security along with data transparency</a:t>
          </a:r>
          <a:endParaRPr lang="en-IN" dirty="0"/>
        </a:p>
      </dgm:t>
    </dgm:pt>
    <dgm:pt modelId="{88083BA2-E52C-474B-A1CA-FC174A499232}" type="parTrans" cxnId="{636DD361-5714-4F72-AAD5-69D8A6507861}">
      <dgm:prSet/>
      <dgm:spPr/>
      <dgm:t>
        <a:bodyPr/>
        <a:lstStyle/>
        <a:p>
          <a:endParaRPr lang="en-IN"/>
        </a:p>
      </dgm:t>
    </dgm:pt>
    <dgm:pt modelId="{3DD973F7-203E-480E-81F8-57184A1E6114}" type="sibTrans" cxnId="{636DD361-5714-4F72-AAD5-69D8A6507861}">
      <dgm:prSet/>
      <dgm:spPr/>
      <dgm:t>
        <a:bodyPr/>
        <a:lstStyle/>
        <a:p>
          <a:endParaRPr lang="en-IN"/>
        </a:p>
      </dgm:t>
    </dgm:pt>
    <dgm:pt modelId="{E8D80834-AE33-4A23-A554-4739AFEE7DE0}">
      <dgm:prSet phldrT="[Text]"/>
      <dgm:spPr/>
      <dgm:t>
        <a:bodyPr/>
        <a:lstStyle/>
        <a:p>
          <a:r>
            <a:rPr lang="en-US" dirty="0"/>
            <a:t>Some users might try to commit frauds by exploiting flaws in the system</a:t>
          </a:r>
          <a:endParaRPr lang="en-IN" dirty="0"/>
        </a:p>
      </dgm:t>
    </dgm:pt>
    <dgm:pt modelId="{1B53DFAD-0270-4432-96C1-CAEA8E41052C}" type="parTrans" cxnId="{329FC029-6B08-4DD0-94A8-7062AAC3EA4F}">
      <dgm:prSet/>
      <dgm:spPr/>
      <dgm:t>
        <a:bodyPr/>
        <a:lstStyle/>
        <a:p>
          <a:endParaRPr lang="en-IN"/>
        </a:p>
      </dgm:t>
    </dgm:pt>
    <dgm:pt modelId="{4172AF48-26E7-45BC-8019-DB91F8755891}" type="sibTrans" cxnId="{329FC029-6B08-4DD0-94A8-7062AAC3EA4F}">
      <dgm:prSet/>
      <dgm:spPr/>
      <dgm:t>
        <a:bodyPr/>
        <a:lstStyle/>
        <a:p>
          <a:endParaRPr lang="en-IN"/>
        </a:p>
      </dgm:t>
    </dgm:pt>
    <dgm:pt modelId="{8DA52B1A-3181-446D-A434-523FAE22012D}">
      <dgm:prSet phldrT="[Text]"/>
      <dgm:spPr/>
      <dgm:t>
        <a:bodyPr/>
        <a:lstStyle/>
        <a:p>
          <a:r>
            <a:rPr lang="en-US" dirty="0"/>
            <a:t>Making fool-proof system can be one of the challenges</a:t>
          </a:r>
          <a:endParaRPr lang="en-IN" dirty="0"/>
        </a:p>
      </dgm:t>
    </dgm:pt>
    <dgm:pt modelId="{444F2F15-BAA6-4964-9CBB-2040CB021D94}" type="parTrans" cxnId="{06F9E6B5-0B00-4A5B-A1BA-F469208C16B5}">
      <dgm:prSet/>
      <dgm:spPr/>
      <dgm:t>
        <a:bodyPr/>
        <a:lstStyle/>
        <a:p>
          <a:endParaRPr lang="en-IN"/>
        </a:p>
      </dgm:t>
    </dgm:pt>
    <dgm:pt modelId="{DE7CE108-E5FA-4DA7-BD0F-148E0589D44B}" type="sibTrans" cxnId="{06F9E6B5-0B00-4A5B-A1BA-F469208C16B5}">
      <dgm:prSet/>
      <dgm:spPr/>
      <dgm:t>
        <a:bodyPr/>
        <a:lstStyle/>
        <a:p>
          <a:endParaRPr lang="en-IN"/>
        </a:p>
      </dgm:t>
    </dgm:pt>
    <dgm:pt modelId="{78C52539-815C-4AD7-BCD4-DF45BA3D5719}">
      <dgm:prSet phldrT="[Text]"/>
      <dgm:spPr/>
      <dgm:t>
        <a:bodyPr/>
        <a:lstStyle/>
        <a:p>
          <a:r>
            <a:rPr lang="en-US" dirty="0"/>
            <a:t>Need to build trust among users, medical and financial institutions about the platform</a:t>
          </a:r>
          <a:endParaRPr lang="en-IN" dirty="0"/>
        </a:p>
      </dgm:t>
    </dgm:pt>
    <dgm:pt modelId="{FEFF3CC2-1E5D-4A6C-B96C-C74D70C3B46F}" type="parTrans" cxnId="{EA52CA6B-3999-44A4-AFEE-A02AC73319C7}">
      <dgm:prSet/>
      <dgm:spPr/>
      <dgm:t>
        <a:bodyPr/>
        <a:lstStyle/>
        <a:p>
          <a:endParaRPr lang="en-IN"/>
        </a:p>
      </dgm:t>
    </dgm:pt>
    <dgm:pt modelId="{F8E25B96-1D74-401E-845A-9A174EC8C433}" type="sibTrans" cxnId="{EA52CA6B-3999-44A4-AFEE-A02AC73319C7}">
      <dgm:prSet/>
      <dgm:spPr/>
      <dgm:t>
        <a:bodyPr/>
        <a:lstStyle/>
        <a:p>
          <a:endParaRPr lang="en-IN"/>
        </a:p>
      </dgm:t>
    </dgm:pt>
    <dgm:pt modelId="{C7BE813A-AE3F-4AF8-8DD8-E9590FFA2AF9}">
      <dgm:prSet phldrT="[Text]"/>
      <dgm:spPr/>
      <dgm:t>
        <a:bodyPr/>
        <a:lstStyle/>
        <a:p>
          <a:r>
            <a:rPr lang="en-US" dirty="0"/>
            <a:t>Need to incentivize the institutes so that they come forward to be a part of the platform</a:t>
          </a:r>
          <a:endParaRPr lang="en-IN" dirty="0"/>
        </a:p>
      </dgm:t>
    </dgm:pt>
    <dgm:pt modelId="{C37534EC-2A6D-4445-9427-23CFCA49668D}" type="parTrans" cxnId="{914795C3-6F78-4928-AD9A-962E233302D6}">
      <dgm:prSet/>
      <dgm:spPr/>
      <dgm:t>
        <a:bodyPr/>
        <a:lstStyle/>
        <a:p>
          <a:endParaRPr lang="en-IN"/>
        </a:p>
      </dgm:t>
    </dgm:pt>
    <dgm:pt modelId="{6D868BAD-836D-46C8-B244-E38F49CB0F62}" type="sibTrans" cxnId="{914795C3-6F78-4928-AD9A-962E233302D6}">
      <dgm:prSet/>
      <dgm:spPr/>
      <dgm:t>
        <a:bodyPr/>
        <a:lstStyle/>
        <a:p>
          <a:endParaRPr lang="en-IN"/>
        </a:p>
      </dgm:t>
    </dgm:pt>
    <dgm:pt modelId="{C27FD57F-BC3A-42FD-8500-2F54241847D4}">
      <dgm:prSet phldrT="[Text]"/>
      <dgm:spPr/>
      <dgm:t>
        <a:bodyPr/>
        <a:lstStyle/>
        <a:p>
          <a:r>
            <a:rPr lang="en-US" dirty="0"/>
            <a:t>Proper verification of all the provided documents might be a time consuming task</a:t>
          </a:r>
          <a:endParaRPr lang="en-IN" dirty="0"/>
        </a:p>
      </dgm:t>
    </dgm:pt>
    <dgm:pt modelId="{6B1AE7A9-C908-4291-A232-6D7C8FC0E37E}" type="parTrans" cxnId="{3C98238B-B12F-48D4-92CF-C74C7C297F85}">
      <dgm:prSet/>
      <dgm:spPr/>
      <dgm:t>
        <a:bodyPr/>
        <a:lstStyle/>
        <a:p>
          <a:endParaRPr lang="en-IN"/>
        </a:p>
      </dgm:t>
    </dgm:pt>
    <dgm:pt modelId="{22A7578A-7BC0-46E7-B291-75DFDF9749AA}" type="sibTrans" cxnId="{3C98238B-B12F-48D4-92CF-C74C7C297F85}">
      <dgm:prSet/>
      <dgm:spPr/>
      <dgm:t>
        <a:bodyPr/>
        <a:lstStyle/>
        <a:p>
          <a:endParaRPr lang="en-IN"/>
        </a:p>
      </dgm:t>
    </dgm:pt>
    <dgm:pt modelId="{0B5DA81E-38E8-4378-8ABE-C9D8126A5973}">
      <dgm:prSet phldrT="[Text]"/>
      <dgm:spPr/>
      <dgm:t>
        <a:bodyPr/>
        <a:lstStyle/>
        <a:p>
          <a:r>
            <a:rPr lang="en-US" dirty="0"/>
            <a:t>However, it is a one time task so it won’t cause delay every time</a:t>
          </a:r>
          <a:endParaRPr lang="en-IN" dirty="0"/>
        </a:p>
      </dgm:t>
    </dgm:pt>
    <dgm:pt modelId="{7B92AF92-39CB-491D-A95C-F197E8C7C9E6}" type="parTrans" cxnId="{AB241422-E508-4B58-AF26-491A67451D98}">
      <dgm:prSet/>
      <dgm:spPr/>
      <dgm:t>
        <a:bodyPr/>
        <a:lstStyle/>
        <a:p>
          <a:endParaRPr lang="en-IN"/>
        </a:p>
      </dgm:t>
    </dgm:pt>
    <dgm:pt modelId="{9CD8A8E5-9D2C-4670-8548-CDFA13160841}" type="sibTrans" cxnId="{AB241422-E508-4B58-AF26-491A67451D98}">
      <dgm:prSet/>
      <dgm:spPr/>
      <dgm:t>
        <a:bodyPr/>
        <a:lstStyle/>
        <a:p>
          <a:endParaRPr lang="en-IN"/>
        </a:p>
      </dgm:t>
    </dgm:pt>
    <dgm:pt modelId="{642C9B0F-94E7-420E-93F1-77D8166A957E}" type="pres">
      <dgm:prSet presAssocID="{F390C5C1-4980-434C-9040-38167DF51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130C2B-EA0F-4778-8C62-7CC00B49BD1C}" type="pres">
      <dgm:prSet presAssocID="{DB1100E4-F5BF-48B6-ACE7-4DD567A3BC09}" presName="vertOne" presStyleCnt="0"/>
      <dgm:spPr/>
    </dgm:pt>
    <dgm:pt modelId="{D6C4CE45-FFC9-40E0-AB74-156F2C830C11}" type="pres">
      <dgm:prSet presAssocID="{DB1100E4-F5BF-48B6-ACE7-4DD567A3BC09}" presName="txOne" presStyleLbl="node0" presStyleIdx="0" presStyleCnt="1">
        <dgm:presLayoutVars>
          <dgm:chPref val="3"/>
        </dgm:presLayoutVars>
      </dgm:prSet>
      <dgm:spPr/>
    </dgm:pt>
    <dgm:pt modelId="{03BEF866-F01D-4DF5-8C9F-B50FED7A74E5}" type="pres">
      <dgm:prSet presAssocID="{DB1100E4-F5BF-48B6-ACE7-4DD567A3BC09}" presName="parTransOne" presStyleCnt="0"/>
      <dgm:spPr/>
    </dgm:pt>
    <dgm:pt modelId="{4227FAE2-E0EB-4828-94D1-7FC1EEF801E9}" type="pres">
      <dgm:prSet presAssocID="{DB1100E4-F5BF-48B6-ACE7-4DD567A3BC09}" presName="horzOne" presStyleCnt="0"/>
      <dgm:spPr/>
    </dgm:pt>
    <dgm:pt modelId="{0EACC5FA-6BFA-4B26-9AC7-284D561D7F92}" type="pres">
      <dgm:prSet presAssocID="{C43CD4CE-306C-45C7-888F-A6364F424803}" presName="vertTwo" presStyleCnt="0"/>
      <dgm:spPr/>
    </dgm:pt>
    <dgm:pt modelId="{02CF6C2C-6FAA-469D-B262-A273A5151111}" type="pres">
      <dgm:prSet presAssocID="{C43CD4CE-306C-45C7-888F-A6364F424803}" presName="txTwo" presStyleLbl="node2" presStyleIdx="0" presStyleCnt="4">
        <dgm:presLayoutVars>
          <dgm:chPref val="3"/>
        </dgm:presLayoutVars>
      </dgm:prSet>
      <dgm:spPr/>
    </dgm:pt>
    <dgm:pt modelId="{136223C4-F2CD-445C-B38D-04314BC24CF6}" type="pres">
      <dgm:prSet presAssocID="{C43CD4CE-306C-45C7-888F-A6364F424803}" presName="parTransTwo" presStyleCnt="0"/>
      <dgm:spPr/>
    </dgm:pt>
    <dgm:pt modelId="{0A2F7574-7A44-415E-9227-6A2048D15E5D}" type="pres">
      <dgm:prSet presAssocID="{C43CD4CE-306C-45C7-888F-A6364F424803}" presName="horzTwo" presStyleCnt="0"/>
      <dgm:spPr/>
    </dgm:pt>
    <dgm:pt modelId="{624EB934-98BE-4742-908F-A8B32FA7458B}" type="pres">
      <dgm:prSet presAssocID="{E50E429E-53EF-402E-9C84-5B7C76367D12}" presName="vertThree" presStyleCnt="0"/>
      <dgm:spPr/>
    </dgm:pt>
    <dgm:pt modelId="{CF46B263-8996-44C3-8823-D0C63193FB96}" type="pres">
      <dgm:prSet presAssocID="{E50E429E-53EF-402E-9C84-5B7C76367D12}" presName="txThree" presStyleLbl="node3" presStyleIdx="0" presStyleCnt="8">
        <dgm:presLayoutVars>
          <dgm:chPref val="3"/>
        </dgm:presLayoutVars>
      </dgm:prSet>
      <dgm:spPr/>
    </dgm:pt>
    <dgm:pt modelId="{FAF02F3A-98FC-4EDB-8BFD-A48CF58EE367}" type="pres">
      <dgm:prSet presAssocID="{E50E429E-53EF-402E-9C84-5B7C76367D12}" presName="horzThree" presStyleCnt="0"/>
      <dgm:spPr/>
    </dgm:pt>
    <dgm:pt modelId="{AAD11970-5704-4F09-897C-012FDA6B5C2F}" type="pres">
      <dgm:prSet presAssocID="{4765277C-4180-4E21-9EE1-D375FAA1C54D}" presName="sibSpaceThree" presStyleCnt="0"/>
      <dgm:spPr/>
    </dgm:pt>
    <dgm:pt modelId="{6FF16DBE-3CB5-4D92-9864-FD6FBFC54A72}" type="pres">
      <dgm:prSet presAssocID="{08F757C9-9891-4CDC-AEBD-5841499C52B0}" presName="vertThree" presStyleCnt="0"/>
      <dgm:spPr/>
    </dgm:pt>
    <dgm:pt modelId="{CF4453D9-982A-4825-AC9E-61E175308D8B}" type="pres">
      <dgm:prSet presAssocID="{08F757C9-9891-4CDC-AEBD-5841499C52B0}" presName="txThree" presStyleLbl="node3" presStyleIdx="1" presStyleCnt="8">
        <dgm:presLayoutVars>
          <dgm:chPref val="3"/>
        </dgm:presLayoutVars>
      </dgm:prSet>
      <dgm:spPr/>
    </dgm:pt>
    <dgm:pt modelId="{792A6796-2F99-4141-A1F5-9F9B3AEBCDF9}" type="pres">
      <dgm:prSet presAssocID="{08F757C9-9891-4CDC-AEBD-5841499C52B0}" presName="horzThree" presStyleCnt="0"/>
      <dgm:spPr/>
    </dgm:pt>
    <dgm:pt modelId="{04450B06-D575-4D89-86E9-907EEA3BB2EB}" type="pres">
      <dgm:prSet presAssocID="{9F6E95D5-A83D-4A16-80A2-C48624C71CD5}" presName="sibSpaceTwo" presStyleCnt="0"/>
      <dgm:spPr/>
    </dgm:pt>
    <dgm:pt modelId="{99C357B9-68AF-4DF0-8419-54D713DC9312}" type="pres">
      <dgm:prSet presAssocID="{BCD046BE-9C98-469A-AADE-8DD53076C561}" presName="vertTwo" presStyleCnt="0"/>
      <dgm:spPr/>
    </dgm:pt>
    <dgm:pt modelId="{C07758F1-9AA2-4664-9608-214C362807F5}" type="pres">
      <dgm:prSet presAssocID="{BCD046BE-9C98-469A-AADE-8DD53076C561}" presName="txTwo" presStyleLbl="node2" presStyleIdx="1" presStyleCnt="4">
        <dgm:presLayoutVars>
          <dgm:chPref val="3"/>
        </dgm:presLayoutVars>
      </dgm:prSet>
      <dgm:spPr/>
    </dgm:pt>
    <dgm:pt modelId="{A3F40350-4948-4823-8444-0D585FC1D8F8}" type="pres">
      <dgm:prSet presAssocID="{BCD046BE-9C98-469A-AADE-8DD53076C561}" presName="parTransTwo" presStyleCnt="0"/>
      <dgm:spPr/>
    </dgm:pt>
    <dgm:pt modelId="{21F18C98-88C0-46FA-9765-5CDA0DC38A2C}" type="pres">
      <dgm:prSet presAssocID="{BCD046BE-9C98-469A-AADE-8DD53076C561}" presName="horzTwo" presStyleCnt="0"/>
      <dgm:spPr/>
    </dgm:pt>
    <dgm:pt modelId="{93A15D3C-924A-4DCA-B2B2-A5C746CDA649}" type="pres">
      <dgm:prSet presAssocID="{E8D80834-AE33-4A23-A554-4739AFEE7DE0}" presName="vertThree" presStyleCnt="0"/>
      <dgm:spPr/>
    </dgm:pt>
    <dgm:pt modelId="{930AB7E8-3284-41C0-9CEA-E42C1AF601DC}" type="pres">
      <dgm:prSet presAssocID="{E8D80834-AE33-4A23-A554-4739AFEE7DE0}" presName="txThree" presStyleLbl="node3" presStyleIdx="2" presStyleCnt="8">
        <dgm:presLayoutVars>
          <dgm:chPref val="3"/>
        </dgm:presLayoutVars>
      </dgm:prSet>
      <dgm:spPr/>
    </dgm:pt>
    <dgm:pt modelId="{96EF5FCB-F7A7-4123-9420-D53177A2B14C}" type="pres">
      <dgm:prSet presAssocID="{E8D80834-AE33-4A23-A554-4739AFEE7DE0}" presName="horzThree" presStyleCnt="0"/>
      <dgm:spPr/>
    </dgm:pt>
    <dgm:pt modelId="{673F999F-734E-42C7-BB53-4195D4BA7DF0}" type="pres">
      <dgm:prSet presAssocID="{4172AF48-26E7-45BC-8019-DB91F8755891}" presName="sibSpaceThree" presStyleCnt="0"/>
      <dgm:spPr/>
    </dgm:pt>
    <dgm:pt modelId="{FA89AAB9-BEA7-4D8E-9FD9-C7107310E656}" type="pres">
      <dgm:prSet presAssocID="{8DA52B1A-3181-446D-A434-523FAE22012D}" presName="vertThree" presStyleCnt="0"/>
      <dgm:spPr/>
    </dgm:pt>
    <dgm:pt modelId="{BE34BE1F-FC1A-48BC-9F28-880C4638891D}" type="pres">
      <dgm:prSet presAssocID="{8DA52B1A-3181-446D-A434-523FAE22012D}" presName="txThree" presStyleLbl="node3" presStyleIdx="3" presStyleCnt="8">
        <dgm:presLayoutVars>
          <dgm:chPref val="3"/>
        </dgm:presLayoutVars>
      </dgm:prSet>
      <dgm:spPr/>
    </dgm:pt>
    <dgm:pt modelId="{36E37945-193A-486D-889A-FDCED29E4EE7}" type="pres">
      <dgm:prSet presAssocID="{8DA52B1A-3181-446D-A434-523FAE22012D}" presName="horzThree" presStyleCnt="0"/>
      <dgm:spPr/>
    </dgm:pt>
    <dgm:pt modelId="{2BE69EC6-5652-4D80-8D57-66F9BABF1B6C}" type="pres">
      <dgm:prSet presAssocID="{E087B3E1-2069-40C0-B822-D9EC9A0773E3}" presName="sibSpaceTwo" presStyleCnt="0"/>
      <dgm:spPr/>
    </dgm:pt>
    <dgm:pt modelId="{42462613-28B1-4E4B-924A-E2E4E843379E}" type="pres">
      <dgm:prSet presAssocID="{05652F8C-70B2-4258-9232-4AE63522F31E}" presName="vertTwo" presStyleCnt="0"/>
      <dgm:spPr/>
    </dgm:pt>
    <dgm:pt modelId="{7A7EF6C6-3BAD-4ECF-9936-C00E832CB466}" type="pres">
      <dgm:prSet presAssocID="{05652F8C-70B2-4258-9232-4AE63522F31E}" presName="txTwo" presStyleLbl="node2" presStyleIdx="2" presStyleCnt="4">
        <dgm:presLayoutVars>
          <dgm:chPref val="3"/>
        </dgm:presLayoutVars>
      </dgm:prSet>
      <dgm:spPr/>
    </dgm:pt>
    <dgm:pt modelId="{61CF9117-1540-415A-B5C7-74398AF95261}" type="pres">
      <dgm:prSet presAssocID="{05652F8C-70B2-4258-9232-4AE63522F31E}" presName="parTransTwo" presStyleCnt="0"/>
      <dgm:spPr/>
    </dgm:pt>
    <dgm:pt modelId="{1D63E2AB-CDDD-4F97-A5CE-A2E25F6828C6}" type="pres">
      <dgm:prSet presAssocID="{05652F8C-70B2-4258-9232-4AE63522F31E}" presName="horzTwo" presStyleCnt="0"/>
      <dgm:spPr/>
    </dgm:pt>
    <dgm:pt modelId="{B5AADB25-6BDF-411D-B444-B69C570ACF83}" type="pres">
      <dgm:prSet presAssocID="{78C52539-815C-4AD7-BCD4-DF45BA3D5719}" presName="vertThree" presStyleCnt="0"/>
      <dgm:spPr/>
    </dgm:pt>
    <dgm:pt modelId="{27AE1D40-A634-49F9-B246-AA69E9E23657}" type="pres">
      <dgm:prSet presAssocID="{78C52539-815C-4AD7-BCD4-DF45BA3D5719}" presName="txThree" presStyleLbl="node3" presStyleIdx="4" presStyleCnt="8">
        <dgm:presLayoutVars>
          <dgm:chPref val="3"/>
        </dgm:presLayoutVars>
      </dgm:prSet>
      <dgm:spPr/>
    </dgm:pt>
    <dgm:pt modelId="{7FDF72B8-5490-4012-8863-8454C2AB48DF}" type="pres">
      <dgm:prSet presAssocID="{78C52539-815C-4AD7-BCD4-DF45BA3D5719}" presName="horzThree" presStyleCnt="0"/>
      <dgm:spPr/>
    </dgm:pt>
    <dgm:pt modelId="{7D1D1654-C9D6-4558-A8EC-2B8AE95863CD}" type="pres">
      <dgm:prSet presAssocID="{F8E25B96-1D74-401E-845A-9A174EC8C433}" presName="sibSpaceThree" presStyleCnt="0"/>
      <dgm:spPr/>
    </dgm:pt>
    <dgm:pt modelId="{8747CE2B-5253-45FE-AFF6-0CCF71DF648C}" type="pres">
      <dgm:prSet presAssocID="{C7BE813A-AE3F-4AF8-8DD8-E9590FFA2AF9}" presName="vertThree" presStyleCnt="0"/>
      <dgm:spPr/>
    </dgm:pt>
    <dgm:pt modelId="{0A041239-EDF0-42FE-B41A-0AB4788C5C20}" type="pres">
      <dgm:prSet presAssocID="{C7BE813A-AE3F-4AF8-8DD8-E9590FFA2AF9}" presName="txThree" presStyleLbl="node3" presStyleIdx="5" presStyleCnt="8">
        <dgm:presLayoutVars>
          <dgm:chPref val="3"/>
        </dgm:presLayoutVars>
      </dgm:prSet>
      <dgm:spPr/>
    </dgm:pt>
    <dgm:pt modelId="{426D0D43-56BD-4A66-8A7B-D1582368D936}" type="pres">
      <dgm:prSet presAssocID="{C7BE813A-AE3F-4AF8-8DD8-E9590FFA2AF9}" presName="horzThree" presStyleCnt="0"/>
      <dgm:spPr/>
    </dgm:pt>
    <dgm:pt modelId="{626159EE-3845-42E8-8A34-12C30D50B734}" type="pres">
      <dgm:prSet presAssocID="{B975554F-F091-444C-AAFA-A2D39E353A43}" presName="sibSpaceTwo" presStyleCnt="0"/>
      <dgm:spPr/>
    </dgm:pt>
    <dgm:pt modelId="{1DE52DCE-1E23-4831-B515-10D7B96E29DA}" type="pres">
      <dgm:prSet presAssocID="{25F78297-2705-420F-8FAB-75698D0C7F6F}" presName="vertTwo" presStyleCnt="0"/>
      <dgm:spPr/>
    </dgm:pt>
    <dgm:pt modelId="{C73F09CD-E330-4967-9EE8-B3A3347051F3}" type="pres">
      <dgm:prSet presAssocID="{25F78297-2705-420F-8FAB-75698D0C7F6F}" presName="txTwo" presStyleLbl="node2" presStyleIdx="3" presStyleCnt="4">
        <dgm:presLayoutVars>
          <dgm:chPref val="3"/>
        </dgm:presLayoutVars>
      </dgm:prSet>
      <dgm:spPr/>
    </dgm:pt>
    <dgm:pt modelId="{E9800615-CB6F-4671-B0BB-7786C33E1F16}" type="pres">
      <dgm:prSet presAssocID="{25F78297-2705-420F-8FAB-75698D0C7F6F}" presName="parTransTwo" presStyleCnt="0"/>
      <dgm:spPr/>
    </dgm:pt>
    <dgm:pt modelId="{D866CA6F-A85B-4934-9C98-659873A35AFD}" type="pres">
      <dgm:prSet presAssocID="{25F78297-2705-420F-8FAB-75698D0C7F6F}" presName="horzTwo" presStyleCnt="0"/>
      <dgm:spPr/>
    </dgm:pt>
    <dgm:pt modelId="{5B4F2774-916B-4752-A4B9-553BD494F97E}" type="pres">
      <dgm:prSet presAssocID="{C27FD57F-BC3A-42FD-8500-2F54241847D4}" presName="vertThree" presStyleCnt="0"/>
      <dgm:spPr/>
    </dgm:pt>
    <dgm:pt modelId="{A54ADCB9-6166-4EA3-BF39-7B7AD105D62D}" type="pres">
      <dgm:prSet presAssocID="{C27FD57F-BC3A-42FD-8500-2F54241847D4}" presName="txThree" presStyleLbl="node3" presStyleIdx="6" presStyleCnt="8">
        <dgm:presLayoutVars>
          <dgm:chPref val="3"/>
        </dgm:presLayoutVars>
      </dgm:prSet>
      <dgm:spPr/>
    </dgm:pt>
    <dgm:pt modelId="{2BA8DBB9-D85E-4FD2-AE97-A6C4D3B1F4CB}" type="pres">
      <dgm:prSet presAssocID="{C27FD57F-BC3A-42FD-8500-2F54241847D4}" presName="horzThree" presStyleCnt="0"/>
      <dgm:spPr/>
    </dgm:pt>
    <dgm:pt modelId="{30EFA811-490E-4731-A623-A58EC8AC43AC}" type="pres">
      <dgm:prSet presAssocID="{22A7578A-7BC0-46E7-B291-75DFDF9749AA}" presName="sibSpaceThree" presStyleCnt="0"/>
      <dgm:spPr/>
    </dgm:pt>
    <dgm:pt modelId="{6F4DA897-B4E2-4A98-902D-D1C9F87EF1AD}" type="pres">
      <dgm:prSet presAssocID="{0B5DA81E-38E8-4378-8ABE-C9D8126A5973}" presName="vertThree" presStyleCnt="0"/>
      <dgm:spPr/>
    </dgm:pt>
    <dgm:pt modelId="{60B49055-C2BA-4337-B5FA-DBB03252A726}" type="pres">
      <dgm:prSet presAssocID="{0B5DA81E-38E8-4378-8ABE-C9D8126A5973}" presName="txThree" presStyleLbl="node3" presStyleIdx="7" presStyleCnt="8">
        <dgm:presLayoutVars>
          <dgm:chPref val="3"/>
        </dgm:presLayoutVars>
      </dgm:prSet>
      <dgm:spPr/>
    </dgm:pt>
    <dgm:pt modelId="{CE87492A-DE8D-4E7B-BF32-56640C532C46}" type="pres">
      <dgm:prSet presAssocID="{0B5DA81E-38E8-4378-8ABE-C9D8126A5973}" presName="horzThree" presStyleCnt="0"/>
      <dgm:spPr/>
    </dgm:pt>
  </dgm:ptLst>
  <dgm:cxnLst>
    <dgm:cxn modelId="{39939A04-D03B-4DA8-8ED6-DA0436381A15}" type="presOf" srcId="{BCD046BE-9C98-469A-AADE-8DD53076C561}" destId="{C07758F1-9AA2-4664-9608-214C362807F5}" srcOrd="0" destOrd="0" presId="urn:microsoft.com/office/officeart/2005/8/layout/hierarchy4"/>
    <dgm:cxn modelId="{8C90B30F-BE28-4714-B817-40DBD2F80342}" type="presOf" srcId="{E8D80834-AE33-4A23-A554-4739AFEE7DE0}" destId="{930AB7E8-3284-41C0-9CEA-E42C1AF601DC}" srcOrd="0" destOrd="0" presId="urn:microsoft.com/office/officeart/2005/8/layout/hierarchy4"/>
    <dgm:cxn modelId="{79FC401A-1888-41F0-A58D-981184988A4E}" type="presOf" srcId="{25F78297-2705-420F-8FAB-75698D0C7F6F}" destId="{C73F09CD-E330-4967-9EE8-B3A3347051F3}" srcOrd="0" destOrd="0" presId="urn:microsoft.com/office/officeart/2005/8/layout/hierarchy4"/>
    <dgm:cxn modelId="{AB241422-E508-4B58-AF26-491A67451D98}" srcId="{25F78297-2705-420F-8FAB-75698D0C7F6F}" destId="{0B5DA81E-38E8-4378-8ABE-C9D8126A5973}" srcOrd="1" destOrd="0" parTransId="{7B92AF92-39CB-491D-A95C-F197E8C7C9E6}" sibTransId="{9CD8A8E5-9D2C-4670-8548-CDFA13160841}"/>
    <dgm:cxn modelId="{FC2EBE23-E61E-4E7A-8154-D2AA4C649E46}" srcId="{C43CD4CE-306C-45C7-888F-A6364F424803}" destId="{E50E429E-53EF-402E-9C84-5B7C76367D12}" srcOrd="0" destOrd="0" parTransId="{A6E1EB27-9591-49BB-843D-3656CE530E8F}" sibTransId="{4765277C-4180-4E21-9EE1-D375FAA1C54D}"/>
    <dgm:cxn modelId="{824EAC24-7ABC-4272-A412-1356D1C8D0D8}" srcId="{DB1100E4-F5BF-48B6-ACE7-4DD567A3BC09}" destId="{C43CD4CE-306C-45C7-888F-A6364F424803}" srcOrd="0" destOrd="0" parTransId="{F765B8FB-09B9-41E4-851C-2C84198029AF}" sibTransId="{9F6E95D5-A83D-4A16-80A2-C48624C71CD5}"/>
    <dgm:cxn modelId="{329FC029-6B08-4DD0-94A8-7062AAC3EA4F}" srcId="{BCD046BE-9C98-469A-AADE-8DD53076C561}" destId="{E8D80834-AE33-4A23-A554-4739AFEE7DE0}" srcOrd="0" destOrd="0" parTransId="{1B53DFAD-0270-4432-96C1-CAEA8E41052C}" sibTransId="{4172AF48-26E7-45BC-8019-DB91F8755891}"/>
    <dgm:cxn modelId="{52FA7934-A823-4998-AA8B-3013B52D6FE5}" srcId="{DB1100E4-F5BF-48B6-ACE7-4DD567A3BC09}" destId="{05652F8C-70B2-4258-9232-4AE63522F31E}" srcOrd="2" destOrd="0" parTransId="{BA02918E-AEC5-4A1B-91EF-E560CA1CB941}" sibTransId="{B975554F-F091-444C-AAFA-A2D39E353A43}"/>
    <dgm:cxn modelId="{80C15A34-F7BC-439E-BA2A-7D0DBB2C68BB}" type="presOf" srcId="{78C52539-815C-4AD7-BCD4-DF45BA3D5719}" destId="{27AE1D40-A634-49F9-B246-AA69E9E23657}" srcOrd="0" destOrd="0" presId="urn:microsoft.com/office/officeart/2005/8/layout/hierarchy4"/>
    <dgm:cxn modelId="{E1C4E839-A633-42F7-8FFB-68324B5B700B}" type="presOf" srcId="{08F757C9-9891-4CDC-AEBD-5841499C52B0}" destId="{CF4453D9-982A-4825-AC9E-61E175308D8B}" srcOrd="0" destOrd="0" presId="urn:microsoft.com/office/officeart/2005/8/layout/hierarchy4"/>
    <dgm:cxn modelId="{636DD361-5714-4F72-AAD5-69D8A6507861}" srcId="{C43CD4CE-306C-45C7-888F-A6364F424803}" destId="{08F757C9-9891-4CDC-AEBD-5841499C52B0}" srcOrd="1" destOrd="0" parTransId="{88083BA2-E52C-474B-A1CA-FC174A499232}" sibTransId="{3DD973F7-203E-480E-81F8-57184A1E6114}"/>
    <dgm:cxn modelId="{1DB9A068-23EE-4E14-A3BE-6ECF4C402DAD}" type="presOf" srcId="{DB1100E4-F5BF-48B6-ACE7-4DD567A3BC09}" destId="{D6C4CE45-FFC9-40E0-AB74-156F2C830C11}" srcOrd="0" destOrd="0" presId="urn:microsoft.com/office/officeart/2005/8/layout/hierarchy4"/>
    <dgm:cxn modelId="{EA52CA6B-3999-44A4-AFEE-A02AC73319C7}" srcId="{05652F8C-70B2-4258-9232-4AE63522F31E}" destId="{78C52539-815C-4AD7-BCD4-DF45BA3D5719}" srcOrd="0" destOrd="0" parTransId="{FEFF3CC2-1E5D-4A6C-B96C-C74D70C3B46F}" sibTransId="{F8E25B96-1D74-401E-845A-9A174EC8C433}"/>
    <dgm:cxn modelId="{5B38AC73-36D3-4547-BE2C-CAFA4FEB034E}" type="presOf" srcId="{C27FD57F-BC3A-42FD-8500-2F54241847D4}" destId="{A54ADCB9-6166-4EA3-BF39-7B7AD105D62D}" srcOrd="0" destOrd="0" presId="urn:microsoft.com/office/officeart/2005/8/layout/hierarchy4"/>
    <dgm:cxn modelId="{EA7A0074-2960-4F06-86FC-110DB07E61D3}" type="presOf" srcId="{F390C5C1-4980-434C-9040-38167DF51018}" destId="{642C9B0F-94E7-420E-93F1-77D8166A957E}" srcOrd="0" destOrd="0" presId="urn:microsoft.com/office/officeart/2005/8/layout/hierarchy4"/>
    <dgm:cxn modelId="{43F60581-88C3-487D-818E-A0B14D1B8B39}" srcId="{DB1100E4-F5BF-48B6-ACE7-4DD567A3BC09}" destId="{BCD046BE-9C98-469A-AADE-8DD53076C561}" srcOrd="1" destOrd="0" parTransId="{2729313F-AB10-416B-ABE9-C75F25B25BEB}" sibTransId="{E087B3E1-2069-40C0-B822-D9EC9A0773E3}"/>
    <dgm:cxn modelId="{3C98238B-B12F-48D4-92CF-C74C7C297F85}" srcId="{25F78297-2705-420F-8FAB-75698D0C7F6F}" destId="{C27FD57F-BC3A-42FD-8500-2F54241847D4}" srcOrd="0" destOrd="0" parTransId="{6B1AE7A9-C908-4291-A232-6D7C8FC0E37E}" sibTransId="{22A7578A-7BC0-46E7-B291-75DFDF9749AA}"/>
    <dgm:cxn modelId="{D31FCD97-3CA0-46EC-B0CD-7586D18E1311}" type="presOf" srcId="{8DA52B1A-3181-446D-A434-523FAE22012D}" destId="{BE34BE1F-FC1A-48BC-9F28-880C4638891D}" srcOrd="0" destOrd="0" presId="urn:microsoft.com/office/officeart/2005/8/layout/hierarchy4"/>
    <dgm:cxn modelId="{61BD1A9B-D1B6-47EA-ACA7-E175AE17BC32}" srcId="{F390C5C1-4980-434C-9040-38167DF51018}" destId="{DB1100E4-F5BF-48B6-ACE7-4DD567A3BC09}" srcOrd="0" destOrd="0" parTransId="{3C27A5E8-39E7-4754-9B98-3FFBD8DCE17B}" sibTransId="{CD7AE15A-75FF-4DB9-86B6-10867AA0FF02}"/>
    <dgm:cxn modelId="{06F9E6B5-0B00-4A5B-A1BA-F469208C16B5}" srcId="{BCD046BE-9C98-469A-AADE-8DD53076C561}" destId="{8DA52B1A-3181-446D-A434-523FAE22012D}" srcOrd="1" destOrd="0" parTransId="{444F2F15-BAA6-4964-9CBB-2040CB021D94}" sibTransId="{DE7CE108-E5FA-4DA7-BD0F-148E0589D44B}"/>
    <dgm:cxn modelId="{C25618BD-FF83-4E02-8C2B-69DE27EB0637}" srcId="{DB1100E4-F5BF-48B6-ACE7-4DD567A3BC09}" destId="{25F78297-2705-420F-8FAB-75698D0C7F6F}" srcOrd="3" destOrd="0" parTransId="{B26640DE-2319-4DD9-BFFD-C18AB1F3F3AF}" sibTransId="{5FCE3E91-0DA3-4FCA-8CE6-18CD5F9E7E0A}"/>
    <dgm:cxn modelId="{EDB202BE-1FDC-4633-A1D5-31C623EE0595}" type="presOf" srcId="{0B5DA81E-38E8-4378-8ABE-C9D8126A5973}" destId="{60B49055-C2BA-4337-B5FA-DBB03252A726}" srcOrd="0" destOrd="0" presId="urn:microsoft.com/office/officeart/2005/8/layout/hierarchy4"/>
    <dgm:cxn modelId="{914795C3-6F78-4928-AD9A-962E233302D6}" srcId="{05652F8C-70B2-4258-9232-4AE63522F31E}" destId="{C7BE813A-AE3F-4AF8-8DD8-E9590FFA2AF9}" srcOrd="1" destOrd="0" parTransId="{C37534EC-2A6D-4445-9427-23CFCA49668D}" sibTransId="{6D868BAD-836D-46C8-B244-E38F49CB0F62}"/>
    <dgm:cxn modelId="{BE8D00C5-026B-473C-B5BE-02B984AF3EA3}" type="presOf" srcId="{05652F8C-70B2-4258-9232-4AE63522F31E}" destId="{7A7EF6C6-3BAD-4ECF-9936-C00E832CB466}" srcOrd="0" destOrd="0" presId="urn:microsoft.com/office/officeart/2005/8/layout/hierarchy4"/>
    <dgm:cxn modelId="{28DA68CF-7E70-4B00-B179-6629867AAF15}" type="presOf" srcId="{C43CD4CE-306C-45C7-888F-A6364F424803}" destId="{02CF6C2C-6FAA-469D-B262-A273A5151111}" srcOrd="0" destOrd="0" presId="urn:microsoft.com/office/officeart/2005/8/layout/hierarchy4"/>
    <dgm:cxn modelId="{425988E4-C2F3-4B29-8B7E-0674A92AF9DA}" type="presOf" srcId="{E50E429E-53EF-402E-9C84-5B7C76367D12}" destId="{CF46B263-8996-44C3-8823-D0C63193FB96}" srcOrd="0" destOrd="0" presId="urn:microsoft.com/office/officeart/2005/8/layout/hierarchy4"/>
    <dgm:cxn modelId="{D93C06EE-063E-415D-8D28-F3A5793BF91B}" type="presOf" srcId="{C7BE813A-AE3F-4AF8-8DD8-E9590FFA2AF9}" destId="{0A041239-EDF0-42FE-B41A-0AB4788C5C20}" srcOrd="0" destOrd="0" presId="urn:microsoft.com/office/officeart/2005/8/layout/hierarchy4"/>
    <dgm:cxn modelId="{F50E95A6-0419-4941-8A5B-D608A7EE8A5B}" type="presParOf" srcId="{642C9B0F-94E7-420E-93F1-77D8166A957E}" destId="{07130C2B-EA0F-4778-8C62-7CC00B49BD1C}" srcOrd="0" destOrd="0" presId="urn:microsoft.com/office/officeart/2005/8/layout/hierarchy4"/>
    <dgm:cxn modelId="{3A20365A-AB6C-4DAF-B54D-769A46BDCF93}" type="presParOf" srcId="{07130C2B-EA0F-4778-8C62-7CC00B49BD1C}" destId="{D6C4CE45-FFC9-40E0-AB74-156F2C830C11}" srcOrd="0" destOrd="0" presId="urn:microsoft.com/office/officeart/2005/8/layout/hierarchy4"/>
    <dgm:cxn modelId="{7F1C4614-8B81-43D4-A21F-1E08759CC6AF}" type="presParOf" srcId="{07130C2B-EA0F-4778-8C62-7CC00B49BD1C}" destId="{03BEF866-F01D-4DF5-8C9F-B50FED7A74E5}" srcOrd="1" destOrd="0" presId="urn:microsoft.com/office/officeart/2005/8/layout/hierarchy4"/>
    <dgm:cxn modelId="{F34CF83F-420B-4852-B8F1-C7C9A5F8D3B0}" type="presParOf" srcId="{07130C2B-EA0F-4778-8C62-7CC00B49BD1C}" destId="{4227FAE2-E0EB-4828-94D1-7FC1EEF801E9}" srcOrd="2" destOrd="0" presId="urn:microsoft.com/office/officeart/2005/8/layout/hierarchy4"/>
    <dgm:cxn modelId="{1C63D0C4-D1AC-46FB-8E69-AC5CDA0D1B3E}" type="presParOf" srcId="{4227FAE2-E0EB-4828-94D1-7FC1EEF801E9}" destId="{0EACC5FA-6BFA-4B26-9AC7-284D561D7F92}" srcOrd="0" destOrd="0" presId="urn:microsoft.com/office/officeart/2005/8/layout/hierarchy4"/>
    <dgm:cxn modelId="{83971F41-EC47-4E2C-9C88-AE6DC07A456F}" type="presParOf" srcId="{0EACC5FA-6BFA-4B26-9AC7-284D561D7F92}" destId="{02CF6C2C-6FAA-469D-B262-A273A5151111}" srcOrd="0" destOrd="0" presId="urn:microsoft.com/office/officeart/2005/8/layout/hierarchy4"/>
    <dgm:cxn modelId="{26B41F18-1CA4-4D53-B5F5-0A94BF06A003}" type="presParOf" srcId="{0EACC5FA-6BFA-4B26-9AC7-284D561D7F92}" destId="{136223C4-F2CD-445C-B38D-04314BC24CF6}" srcOrd="1" destOrd="0" presId="urn:microsoft.com/office/officeart/2005/8/layout/hierarchy4"/>
    <dgm:cxn modelId="{49C6D6B1-0422-4FDD-92BD-DB4DF93C9CA5}" type="presParOf" srcId="{0EACC5FA-6BFA-4B26-9AC7-284D561D7F92}" destId="{0A2F7574-7A44-415E-9227-6A2048D15E5D}" srcOrd="2" destOrd="0" presId="urn:microsoft.com/office/officeart/2005/8/layout/hierarchy4"/>
    <dgm:cxn modelId="{6DE22E0D-0393-44B5-B163-50A7606B6BDF}" type="presParOf" srcId="{0A2F7574-7A44-415E-9227-6A2048D15E5D}" destId="{624EB934-98BE-4742-908F-A8B32FA7458B}" srcOrd="0" destOrd="0" presId="urn:microsoft.com/office/officeart/2005/8/layout/hierarchy4"/>
    <dgm:cxn modelId="{A0FE5F2E-213E-4D17-BDCD-957F18805418}" type="presParOf" srcId="{624EB934-98BE-4742-908F-A8B32FA7458B}" destId="{CF46B263-8996-44C3-8823-D0C63193FB96}" srcOrd="0" destOrd="0" presId="urn:microsoft.com/office/officeart/2005/8/layout/hierarchy4"/>
    <dgm:cxn modelId="{4B84E0C9-9AAD-42EB-A049-A90E51A989F3}" type="presParOf" srcId="{624EB934-98BE-4742-908F-A8B32FA7458B}" destId="{FAF02F3A-98FC-4EDB-8BFD-A48CF58EE367}" srcOrd="1" destOrd="0" presId="urn:microsoft.com/office/officeart/2005/8/layout/hierarchy4"/>
    <dgm:cxn modelId="{B4C713C4-2CAF-40E3-894D-3703BCE22ED2}" type="presParOf" srcId="{0A2F7574-7A44-415E-9227-6A2048D15E5D}" destId="{AAD11970-5704-4F09-897C-012FDA6B5C2F}" srcOrd="1" destOrd="0" presId="urn:microsoft.com/office/officeart/2005/8/layout/hierarchy4"/>
    <dgm:cxn modelId="{76404576-97FE-4226-9EE7-99DB97DF1A13}" type="presParOf" srcId="{0A2F7574-7A44-415E-9227-6A2048D15E5D}" destId="{6FF16DBE-3CB5-4D92-9864-FD6FBFC54A72}" srcOrd="2" destOrd="0" presId="urn:microsoft.com/office/officeart/2005/8/layout/hierarchy4"/>
    <dgm:cxn modelId="{310CED54-A5AB-45D3-BBA8-AD9EEDF30FB4}" type="presParOf" srcId="{6FF16DBE-3CB5-4D92-9864-FD6FBFC54A72}" destId="{CF4453D9-982A-4825-AC9E-61E175308D8B}" srcOrd="0" destOrd="0" presId="urn:microsoft.com/office/officeart/2005/8/layout/hierarchy4"/>
    <dgm:cxn modelId="{75EAC8C4-C90B-47BF-A794-21E862333B97}" type="presParOf" srcId="{6FF16DBE-3CB5-4D92-9864-FD6FBFC54A72}" destId="{792A6796-2F99-4141-A1F5-9F9B3AEBCDF9}" srcOrd="1" destOrd="0" presId="urn:microsoft.com/office/officeart/2005/8/layout/hierarchy4"/>
    <dgm:cxn modelId="{375CDD97-A7DC-4715-9290-862101E1495E}" type="presParOf" srcId="{4227FAE2-E0EB-4828-94D1-7FC1EEF801E9}" destId="{04450B06-D575-4D89-86E9-907EEA3BB2EB}" srcOrd="1" destOrd="0" presId="urn:microsoft.com/office/officeart/2005/8/layout/hierarchy4"/>
    <dgm:cxn modelId="{7F3C2087-E17F-4059-84C0-DDFA4FC5C9FF}" type="presParOf" srcId="{4227FAE2-E0EB-4828-94D1-7FC1EEF801E9}" destId="{99C357B9-68AF-4DF0-8419-54D713DC9312}" srcOrd="2" destOrd="0" presId="urn:microsoft.com/office/officeart/2005/8/layout/hierarchy4"/>
    <dgm:cxn modelId="{D7B78810-5FE5-407E-9F30-E368BC4FC3CC}" type="presParOf" srcId="{99C357B9-68AF-4DF0-8419-54D713DC9312}" destId="{C07758F1-9AA2-4664-9608-214C362807F5}" srcOrd="0" destOrd="0" presId="urn:microsoft.com/office/officeart/2005/8/layout/hierarchy4"/>
    <dgm:cxn modelId="{1A0445AE-CFF0-4731-BA18-D34B8B5F4C90}" type="presParOf" srcId="{99C357B9-68AF-4DF0-8419-54D713DC9312}" destId="{A3F40350-4948-4823-8444-0D585FC1D8F8}" srcOrd="1" destOrd="0" presId="urn:microsoft.com/office/officeart/2005/8/layout/hierarchy4"/>
    <dgm:cxn modelId="{C889589F-F5D9-4026-9E58-B90C63BE43EE}" type="presParOf" srcId="{99C357B9-68AF-4DF0-8419-54D713DC9312}" destId="{21F18C98-88C0-46FA-9765-5CDA0DC38A2C}" srcOrd="2" destOrd="0" presId="urn:microsoft.com/office/officeart/2005/8/layout/hierarchy4"/>
    <dgm:cxn modelId="{88ACAF0C-D0DA-4048-AFD3-9E14298167DD}" type="presParOf" srcId="{21F18C98-88C0-46FA-9765-5CDA0DC38A2C}" destId="{93A15D3C-924A-4DCA-B2B2-A5C746CDA649}" srcOrd="0" destOrd="0" presId="urn:microsoft.com/office/officeart/2005/8/layout/hierarchy4"/>
    <dgm:cxn modelId="{34958E96-03AA-43FE-8B69-77BEA50E55A8}" type="presParOf" srcId="{93A15D3C-924A-4DCA-B2B2-A5C746CDA649}" destId="{930AB7E8-3284-41C0-9CEA-E42C1AF601DC}" srcOrd="0" destOrd="0" presId="urn:microsoft.com/office/officeart/2005/8/layout/hierarchy4"/>
    <dgm:cxn modelId="{640E5278-1A05-4A66-AFD2-AA094ACB4168}" type="presParOf" srcId="{93A15D3C-924A-4DCA-B2B2-A5C746CDA649}" destId="{96EF5FCB-F7A7-4123-9420-D53177A2B14C}" srcOrd="1" destOrd="0" presId="urn:microsoft.com/office/officeart/2005/8/layout/hierarchy4"/>
    <dgm:cxn modelId="{081FAB47-71B4-40A1-8BEE-D77FAAA3BCEF}" type="presParOf" srcId="{21F18C98-88C0-46FA-9765-5CDA0DC38A2C}" destId="{673F999F-734E-42C7-BB53-4195D4BA7DF0}" srcOrd="1" destOrd="0" presId="urn:microsoft.com/office/officeart/2005/8/layout/hierarchy4"/>
    <dgm:cxn modelId="{A3D6F459-3C1E-4B2D-9DEC-B36B3724FA51}" type="presParOf" srcId="{21F18C98-88C0-46FA-9765-5CDA0DC38A2C}" destId="{FA89AAB9-BEA7-4D8E-9FD9-C7107310E656}" srcOrd="2" destOrd="0" presId="urn:microsoft.com/office/officeart/2005/8/layout/hierarchy4"/>
    <dgm:cxn modelId="{809BF804-BEE5-4F26-BFAF-0C8906877B61}" type="presParOf" srcId="{FA89AAB9-BEA7-4D8E-9FD9-C7107310E656}" destId="{BE34BE1F-FC1A-48BC-9F28-880C4638891D}" srcOrd="0" destOrd="0" presId="urn:microsoft.com/office/officeart/2005/8/layout/hierarchy4"/>
    <dgm:cxn modelId="{C4758AC5-4480-40FC-9045-6A9A695BBC6E}" type="presParOf" srcId="{FA89AAB9-BEA7-4D8E-9FD9-C7107310E656}" destId="{36E37945-193A-486D-889A-FDCED29E4EE7}" srcOrd="1" destOrd="0" presId="urn:microsoft.com/office/officeart/2005/8/layout/hierarchy4"/>
    <dgm:cxn modelId="{503644A2-F481-44D2-AF60-0D0AEF88EADA}" type="presParOf" srcId="{4227FAE2-E0EB-4828-94D1-7FC1EEF801E9}" destId="{2BE69EC6-5652-4D80-8D57-66F9BABF1B6C}" srcOrd="3" destOrd="0" presId="urn:microsoft.com/office/officeart/2005/8/layout/hierarchy4"/>
    <dgm:cxn modelId="{CB2800D1-D2EE-4459-A2D9-1DAB7F139759}" type="presParOf" srcId="{4227FAE2-E0EB-4828-94D1-7FC1EEF801E9}" destId="{42462613-28B1-4E4B-924A-E2E4E843379E}" srcOrd="4" destOrd="0" presId="urn:microsoft.com/office/officeart/2005/8/layout/hierarchy4"/>
    <dgm:cxn modelId="{42932A36-5D87-46E2-904F-096685737CFE}" type="presParOf" srcId="{42462613-28B1-4E4B-924A-E2E4E843379E}" destId="{7A7EF6C6-3BAD-4ECF-9936-C00E832CB466}" srcOrd="0" destOrd="0" presId="urn:microsoft.com/office/officeart/2005/8/layout/hierarchy4"/>
    <dgm:cxn modelId="{9DD16E56-26F2-42B5-AA6D-6546F0DE76C0}" type="presParOf" srcId="{42462613-28B1-4E4B-924A-E2E4E843379E}" destId="{61CF9117-1540-415A-B5C7-74398AF95261}" srcOrd="1" destOrd="0" presId="urn:microsoft.com/office/officeart/2005/8/layout/hierarchy4"/>
    <dgm:cxn modelId="{E94662D0-358B-40A8-B8D1-14BB65D11592}" type="presParOf" srcId="{42462613-28B1-4E4B-924A-E2E4E843379E}" destId="{1D63E2AB-CDDD-4F97-A5CE-A2E25F6828C6}" srcOrd="2" destOrd="0" presId="urn:microsoft.com/office/officeart/2005/8/layout/hierarchy4"/>
    <dgm:cxn modelId="{1FD4082F-26A3-41D2-B88D-A506376C9EB2}" type="presParOf" srcId="{1D63E2AB-CDDD-4F97-A5CE-A2E25F6828C6}" destId="{B5AADB25-6BDF-411D-B444-B69C570ACF83}" srcOrd="0" destOrd="0" presId="urn:microsoft.com/office/officeart/2005/8/layout/hierarchy4"/>
    <dgm:cxn modelId="{48B8FF80-79A5-4C6F-82D7-4E1341F85D3B}" type="presParOf" srcId="{B5AADB25-6BDF-411D-B444-B69C570ACF83}" destId="{27AE1D40-A634-49F9-B246-AA69E9E23657}" srcOrd="0" destOrd="0" presId="urn:microsoft.com/office/officeart/2005/8/layout/hierarchy4"/>
    <dgm:cxn modelId="{D6C2F6E5-53F8-4A7B-9533-CA77EEA293A0}" type="presParOf" srcId="{B5AADB25-6BDF-411D-B444-B69C570ACF83}" destId="{7FDF72B8-5490-4012-8863-8454C2AB48DF}" srcOrd="1" destOrd="0" presId="urn:microsoft.com/office/officeart/2005/8/layout/hierarchy4"/>
    <dgm:cxn modelId="{DE1535D4-74EB-41C3-8BF6-ED28B543B351}" type="presParOf" srcId="{1D63E2AB-CDDD-4F97-A5CE-A2E25F6828C6}" destId="{7D1D1654-C9D6-4558-A8EC-2B8AE95863CD}" srcOrd="1" destOrd="0" presId="urn:microsoft.com/office/officeart/2005/8/layout/hierarchy4"/>
    <dgm:cxn modelId="{3C2833AF-A614-432B-A1E3-F24833DC4CF2}" type="presParOf" srcId="{1D63E2AB-CDDD-4F97-A5CE-A2E25F6828C6}" destId="{8747CE2B-5253-45FE-AFF6-0CCF71DF648C}" srcOrd="2" destOrd="0" presId="urn:microsoft.com/office/officeart/2005/8/layout/hierarchy4"/>
    <dgm:cxn modelId="{C21F69E4-A156-4080-BF7E-D90470E5D80C}" type="presParOf" srcId="{8747CE2B-5253-45FE-AFF6-0CCF71DF648C}" destId="{0A041239-EDF0-42FE-B41A-0AB4788C5C20}" srcOrd="0" destOrd="0" presId="urn:microsoft.com/office/officeart/2005/8/layout/hierarchy4"/>
    <dgm:cxn modelId="{49FD8FEF-CBDA-4EA4-A001-FC8203EEC1FB}" type="presParOf" srcId="{8747CE2B-5253-45FE-AFF6-0CCF71DF648C}" destId="{426D0D43-56BD-4A66-8A7B-D1582368D936}" srcOrd="1" destOrd="0" presId="urn:microsoft.com/office/officeart/2005/8/layout/hierarchy4"/>
    <dgm:cxn modelId="{83455A01-5D04-42F2-9348-D20364C7A0F9}" type="presParOf" srcId="{4227FAE2-E0EB-4828-94D1-7FC1EEF801E9}" destId="{626159EE-3845-42E8-8A34-12C30D50B734}" srcOrd="5" destOrd="0" presId="urn:microsoft.com/office/officeart/2005/8/layout/hierarchy4"/>
    <dgm:cxn modelId="{96A43E10-A76D-4A43-9518-985700F6D8C8}" type="presParOf" srcId="{4227FAE2-E0EB-4828-94D1-7FC1EEF801E9}" destId="{1DE52DCE-1E23-4831-B515-10D7B96E29DA}" srcOrd="6" destOrd="0" presId="urn:microsoft.com/office/officeart/2005/8/layout/hierarchy4"/>
    <dgm:cxn modelId="{C668402F-95DC-417C-A544-19DA0BF3861F}" type="presParOf" srcId="{1DE52DCE-1E23-4831-B515-10D7B96E29DA}" destId="{C73F09CD-E330-4967-9EE8-B3A3347051F3}" srcOrd="0" destOrd="0" presId="urn:microsoft.com/office/officeart/2005/8/layout/hierarchy4"/>
    <dgm:cxn modelId="{332E549F-1C09-4593-A32B-7607C90A230A}" type="presParOf" srcId="{1DE52DCE-1E23-4831-B515-10D7B96E29DA}" destId="{E9800615-CB6F-4671-B0BB-7786C33E1F16}" srcOrd="1" destOrd="0" presId="urn:microsoft.com/office/officeart/2005/8/layout/hierarchy4"/>
    <dgm:cxn modelId="{F77CD5B2-1036-40A8-B4AC-871D25AFAABE}" type="presParOf" srcId="{1DE52DCE-1E23-4831-B515-10D7B96E29DA}" destId="{D866CA6F-A85B-4934-9C98-659873A35AFD}" srcOrd="2" destOrd="0" presId="urn:microsoft.com/office/officeart/2005/8/layout/hierarchy4"/>
    <dgm:cxn modelId="{26C9B875-0E03-4C79-B537-0476779727BE}" type="presParOf" srcId="{D866CA6F-A85B-4934-9C98-659873A35AFD}" destId="{5B4F2774-916B-4752-A4B9-553BD494F97E}" srcOrd="0" destOrd="0" presId="urn:microsoft.com/office/officeart/2005/8/layout/hierarchy4"/>
    <dgm:cxn modelId="{0B98FB4F-EE3D-4408-8362-39500B977CF7}" type="presParOf" srcId="{5B4F2774-916B-4752-A4B9-553BD494F97E}" destId="{A54ADCB9-6166-4EA3-BF39-7B7AD105D62D}" srcOrd="0" destOrd="0" presId="urn:microsoft.com/office/officeart/2005/8/layout/hierarchy4"/>
    <dgm:cxn modelId="{67E0AC58-14E0-4702-A1D5-ED902C406D0F}" type="presParOf" srcId="{5B4F2774-916B-4752-A4B9-553BD494F97E}" destId="{2BA8DBB9-D85E-4FD2-AE97-A6C4D3B1F4CB}" srcOrd="1" destOrd="0" presId="urn:microsoft.com/office/officeart/2005/8/layout/hierarchy4"/>
    <dgm:cxn modelId="{408F49E2-3642-4F71-8B84-824E949410E9}" type="presParOf" srcId="{D866CA6F-A85B-4934-9C98-659873A35AFD}" destId="{30EFA811-490E-4731-A623-A58EC8AC43AC}" srcOrd="1" destOrd="0" presId="urn:microsoft.com/office/officeart/2005/8/layout/hierarchy4"/>
    <dgm:cxn modelId="{33F5B937-2938-4C32-AA3E-E16C8AC8785D}" type="presParOf" srcId="{D866CA6F-A85B-4934-9C98-659873A35AFD}" destId="{6F4DA897-B4E2-4A98-902D-D1C9F87EF1AD}" srcOrd="2" destOrd="0" presId="urn:microsoft.com/office/officeart/2005/8/layout/hierarchy4"/>
    <dgm:cxn modelId="{D4E54C55-8B40-485D-985F-EB64D56E9F9B}" type="presParOf" srcId="{6F4DA897-B4E2-4A98-902D-D1C9F87EF1AD}" destId="{60B49055-C2BA-4337-B5FA-DBB03252A726}" srcOrd="0" destOrd="0" presId="urn:microsoft.com/office/officeart/2005/8/layout/hierarchy4"/>
    <dgm:cxn modelId="{229430E8-E254-4B5E-A3C9-425AFCD159F0}" type="presParOf" srcId="{6F4DA897-B4E2-4A98-902D-D1C9F87EF1AD}" destId="{CE87492A-DE8D-4E7B-BF32-56640C532C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B2ADE-8235-4276-9580-694B7244F03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23C976A-CD83-4711-B102-8FBE3C6A0E0B}">
      <dgm:prSet phldrT="[Text]" custT="1"/>
      <dgm:spPr/>
      <dgm:t>
        <a:bodyPr/>
        <a:lstStyle/>
        <a:p>
          <a:r>
            <a:rPr lang="en-US" sz="1100" dirty="0"/>
            <a:t>Bob need to undergo a surgery. He goes to a hospital but finds that he cannot afford that surgery. He tries 2-3 more hospitals but fails to get a treatment</a:t>
          </a:r>
          <a:endParaRPr lang="en-IN" sz="1100" dirty="0"/>
        </a:p>
      </dgm:t>
    </dgm:pt>
    <dgm:pt modelId="{AF48A51F-D8E7-477F-BF39-910D4B95AC91}" type="parTrans" cxnId="{294A47A3-EA30-4901-ACC3-CC6A5076763F}">
      <dgm:prSet/>
      <dgm:spPr/>
      <dgm:t>
        <a:bodyPr/>
        <a:lstStyle/>
        <a:p>
          <a:endParaRPr lang="en-IN"/>
        </a:p>
      </dgm:t>
    </dgm:pt>
    <dgm:pt modelId="{1011BB29-166A-488E-9AFA-FA1238283774}" type="sibTrans" cxnId="{294A47A3-EA30-4901-ACC3-CC6A5076763F}">
      <dgm:prSet/>
      <dgm:spPr/>
      <dgm:t>
        <a:bodyPr/>
        <a:lstStyle/>
        <a:p>
          <a:endParaRPr lang="en-IN"/>
        </a:p>
      </dgm:t>
    </dgm:pt>
    <dgm:pt modelId="{B7444801-A98E-4A51-9235-6EE4C840FDA2}">
      <dgm:prSet phldrT="[Text]" custT="1"/>
      <dgm:spPr/>
      <dgm:t>
        <a:bodyPr/>
        <a:lstStyle/>
        <a:p>
          <a:r>
            <a:rPr lang="en-US" sz="1100" dirty="0"/>
            <a:t>Bob goes to a bank for loan but they ask for a lot of paperwork and it is very time consuming process. He needs to visit the bank regularly to get his job done</a:t>
          </a:r>
          <a:endParaRPr lang="en-IN" sz="1100" dirty="0"/>
        </a:p>
      </dgm:t>
    </dgm:pt>
    <dgm:pt modelId="{9D74AB4B-F38B-4D42-BA72-FF79AC44D795}" type="parTrans" cxnId="{E81E8B72-2ED7-4106-AFD0-B72B2A74F072}">
      <dgm:prSet/>
      <dgm:spPr/>
      <dgm:t>
        <a:bodyPr/>
        <a:lstStyle/>
        <a:p>
          <a:endParaRPr lang="en-IN"/>
        </a:p>
      </dgm:t>
    </dgm:pt>
    <dgm:pt modelId="{F885FE60-30A5-4956-A370-1C1749D20AA5}" type="sibTrans" cxnId="{E81E8B72-2ED7-4106-AFD0-B72B2A74F072}">
      <dgm:prSet/>
      <dgm:spPr/>
      <dgm:t>
        <a:bodyPr/>
        <a:lstStyle/>
        <a:p>
          <a:endParaRPr lang="en-IN"/>
        </a:p>
      </dgm:t>
    </dgm:pt>
    <dgm:pt modelId="{85B36560-568C-416F-BFCA-1C600725B370}">
      <dgm:prSet phldrT="[Text]" custT="1"/>
      <dgm:spPr/>
      <dgm:t>
        <a:bodyPr/>
        <a:lstStyle/>
        <a:p>
          <a:r>
            <a:rPr lang="en-US" sz="1100" dirty="0"/>
            <a:t>Bob is very stressed and his health condition is getting worse everyday, he is confused about how to get help for the treatment or what other options are possible</a:t>
          </a:r>
          <a:endParaRPr lang="en-IN" sz="1100" dirty="0"/>
        </a:p>
      </dgm:t>
    </dgm:pt>
    <dgm:pt modelId="{CEB03B5D-3F0E-417D-AAE8-A08485CF315F}" type="parTrans" cxnId="{4E964518-0F3C-4E2F-9C3D-396245225C48}">
      <dgm:prSet/>
      <dgm:spPr/>
      <dgm:t>
        <a:bodyPr/>
        <a:lstStyle/>
        <a:p>
          <a:endParaRPr lang="en-IN"/>
        </a:p>
      </dgm:t>
    </dgm:pt>
    <dgm:pt modelId="{E90B067E-B6D0-42F4-91A9-EB128A82E7E6}" type="sibTrans" cxnId="{4E964518-0F3C-4E2F-9C3D-396245225C48}">
      <dgm:prSet/>
      <dgm:spPr/>
      <dgm:t>
        <a:bodyPr/>
        <a:lstStyle/>
        <a:p>
          <a:endParaRPr lang="en-IN"/>
        </a:p>
      </dgm:t>
    </dgm:pt>
    <dgm:pt modelId="{2990C914-0C25-46D8-84DB-340C6F3082E7}" type="pres">
      <dgm:prSet presAssocID="{76FB2ADE-8235-4276-9580-694B7244F03E}" presName="linear" presStyleCnt="0">
        <dgm:presLayoutVars>
          <dgm:animLvl val="lvl"/>
          <dgm:resizeHandles val="exact"/>
        </dgm:presLayoutVars>
      </dgm:prSet>
      <dgm:spPr/>
    </dgm:pt>
    <dgm:pt modelId="{173935FB-5354-4F60-BAE6-508DE6999210}" type="pres">
      <dgm:prSet presAssocID="{523C976A-CD83-4711-B102-8FBE3C6A0E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931A38-28A0-472B-A06C-D66D59DDE0B7}" type="pres">
      <dgm:prSet presAssocID="{1011BB29-166A-488E-9AFA-FA1238283774}" presName="spacer" presStyleCnt="0"/>
      <dgm:spPr/>
    </dgm:pt>
    <dgm:pt modelId="{C0FDB9A2-3345-42BC-9807-E4837956911A}" type="pres">
      <dgm:prSet presAssocID="{B7444801-A98E-4A51-9235-6EE4C840FDA2}" presName="parentText" presStyleLbl="node1" presStyleIdx="1" presStyleCnt="3" custLinFactNeighborY="9418">
        <dgm:presLayoutVars>
          <dgm:chMax val="0"/>
          <dgm:bulletEnabled val="1"/>
        </dgm:presLayoutVars>
      </dgm:prSet>
      <dgm:spPr/>
    </dgm:pt>
    <dgm:pt modelId="{D55BCD3A-882B-41EB-9DCD-CA2F5B2B0EF6}" type="pres">
      <dgm:prSet presAssocID="{F885FE60-30A5-4956-A370-1C1749D20AA5}" presName="spacer" presStyleCnt="0"/>
      <dgm:spPr/>
    </dgm:pt>
    <dgm:pt modelId="{58DFA259-219F-40EF-85A5-CF0EFA44FF23}" type="pres">
      <dgm:prSet presAssocID="{85B36560-568C-416F-BFCA-1C600725B3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BB3605-9F22-4CAB-B2D1-F259E9893BBB}" type="presOf" srcId="{85B36560-568C-416F-BFCA-1C600725B370}" destId="{58DFA259-219F-40EF-85A5-CF0EFA44FF23}" srcOrd="0" destOrd="0" presId="urn:microsoft.com/office/officeart/2005/8/layout/vList2"/>
    <dgm:cxn modelId="{45CCA917-BE2C-4E98-83E4-7406AD2F9475}" type="presOf" srcId="{B7444801-A98E-4A51-9235-6EE4C840FDA2}" destId="{C0FDB9A2-3345-42BC-9807-E4837956911A}" srcOrd="0" destOrd="0" presId="urn:microsoft.com/office/officeart/2005/8/layout/vList2"/>
    <dgm:cxn modelId="{4E964518-0F3C-4E2F-9C3D-396245225C48}" srcId="{76FB2ADE-8235-4276-9580-694B7244F03E}" destId="{85B36560-568C-416F-BFCA-1C600725B370}" srcOrd="2" destOrd="0" parTransId="{CEB03B5D-3F0E-417D-AAE8-A08485CF315F}" sibTransId="{E90B067E-B6D0-42F4-91A9-EB128A82E7E6}"/>
    <dgm:cxn modelId="{0C6C1371-DB6D-48F5-92FA-F03904CDE98D}" type="presOf" srcId="{76FB2ADE-8235-4276-9580-694B7244F03E}" destId="{2990C914-0C25-46D8-84DB-340C6F3082E7}" srcOrd="0" destOrd="0" presId="urn:microsoft.com/office/officeart/2005/8/layout/vList2"/>
    <dgm:cxn modelId="{E81E8B72-2ED7-4106-AFD0-B72B2A74F072}" srcId="{76FB2ADE-8235-4276-9580-694B7244F03E}" destId="{B7444801-A98E-4A51-9235-6EE4C840FDA2}" srcOrd="1" destOrd="0" parTransId="{9D74AB4B-F38B-4D42-BA72-FF79AC44D795}" sibTransId="{F885FE60-30A5-4956-A370-1C1749D20AA5}"/>
    <dgm:cxn modelId="{294A47A3-EA30-4901-ACC3-CC6A5076763F}" srcId="{76FB2ADE-8235-4276-9580-694B7244F03E}" destId="{523C976A-CD83-4711-B102-8FBE3C6A0E0B}" srcOrd="0" destOrd="0" parTransId="{AF48A51F-D8E7-477F-BF39-910D4B95AC91}" sibTransId="{1011BB29-166A-488E-9AFA-FA1238283774}"/>
    <dgm:cxn modelId="{D0E5BFEE-8271-4A9F-B62B-338DED7AFCC1}" type="presOf" srcId="{523C976A-CD83-4711-B102-8FBE3C6A0E0B}" destId="{173935FB-5354-4F60-BAE6-508DE6999210}" srcOrd="0" destOrd="0" presId="urn:microsoft.com/office/officeart/2005/8/layout/vList2"/>
    <dgm:cxn modelId="{2B39B642-F09C-4E49-BB81-5C5504125EE1}" type="presParOf" srcId="{2990C914-0C25-46D8-84DB-340C6F3082E7}" destId="{173935FB-5354-4F60-BAE6-508DE6999210}" srcOrd="0" destOrd="0" presId="urn:microsoft.com/office/officeart/2005/8/layout/vList2"/>
    <dgm:cxn modelId="{B55CAC89-B833-435C-BBB9-AFEF5FF8B7D9}" type="presParOf" srcId="{2990C914-0C25-46D8-84DB-340C6F3082E7}" destId="{AB931A38-28A0-472B-A06C-D66D59DDE0B7}" srcOrd="1" destOrd="0" presId="urn:microsoft.com/office/officeart/2005/8/layout/vList2"/>
    <dgm:cxn modelId="{131D5618-A8E2-4A33-B5D6-A7BD0CD7719D}" type="presParOf" srcId="{2990C914-0C25-46D8-84DB-340C6F3082E7}" destId="{C0FDB9A2-3345-42BC-9807-E4837956911A}" srcOrd="2" destOrd="0" presId="urn:microsoft.com/office/officeart/2005/8/layout/vList2"/>
    <dgm:cxn modelId="{F4C40ADD-13BA-4C99-BFC7-295C853601C2}" type="presParOf" srcId="{2990C914-0C25-46D8-84DB-340C6F3082E7}" destId="{D55BCD3A-882B-41EB-9DCD-CA2F5B2B0EF6}" srcOrd="3" destOrd="0" presId="urn:microsoft.com/office/officeart/2005/8/layout/vList2"/>
    <dgm:cxn modelId="{703C6E7F-536D-4B15-9A8A-50BD701B770B}" type="presParOf" srcId="{2990C914-0C25-46D8-84DB-340C6F3082E7}" destId="{58DFA259-219F-40EF-85A5-CF0EFA44FF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E7CDB-F6AA-4EC7-8C07-4FD3759DB5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5E1E1E48-A1D7-4A29-9608-2A18E6E5AC47}">
      <dgm:prSet phldrT="[Text]"/>
      <dgm:spPr/>
      <dgm:t>
        <a:bodyPr/>
        <a:lstStyle/>
        <a:p>
          <a:r>
            <a:rPr lang="en-US" dirty="0"/>
            <a:t>Data Collection and Digitalization</a:t>
          </a:r>
          <a:endParaRPr lang="en-IN" dirty="0"/>
        </a:p>
      </dgm:t>
    </dgm:pt>
    <dgm:pt modelId="{B0CFBC73-C886-4FD7-B787-76F5F22E9075}" type="parTrans" cxnId="{9DBA48DB-82C1-4B97-8412-DBBB6648965F}">
      <dgm:prSet/>
      <dgm:spPr/>
      <dgm:t>
        <a:bodyPr/>
        <a:lstStyle/>
        <a:p>
          <a:endParaRPr lang="en-IN"/>
        </a:p>
      </dgm:t>
    </dgm:pt>
    <dgm:pt modelId="{ACA27321-3E5F-4BF0-84FE-0C18AF99D6B2}" type="sibTrans" cxnId="{9DBA48DB-82C1-4B97-8412-DBBB6648965F}">
      <dgm:prSet/>
      <dgm:spPr/>
      <dgm:t>
        <a:bodyPr/>
        <a:lstStyle/>
        <a:p>
          <a:endParaRPr lang="en-IN"/>
        </a:p>
      </dgm:t>
    </dgm:pt>
    <dgm:pt modelId="{7B12F827-9E5F-4C64-928D-365967F78CE0}">
      <dgm:prSet phldrT="[Text]"/>
      <dgm:spPr/>
      <dgm:t>
        <a:bodyPr/>
        <a:lstStyle/>
        <a:p>
          <a:r>
            <a:rPr lang="en-US" dirty="0"/>
            <a:t>Data Integration</a:t>
          </a:r>
          <a:endParaRPr lang="en-IN" dirty="0"/>
        </a:p>
      </dgm:t>
    </dgm:pt>
    <dgm:pt modelId="{2E147EC7-1E5C-443B-AD7C-3F7ECF913517}" type="parTrans" cxnId="{47FB82BC-7FCB-4A1B-BF4F-B51CD086253B}">
      <dgm:prSet/>
      <dgm:spPr/>
      <dgm:t>
        <a:bodyPr/>
        <a:lstStyle/>
        <a:p>
          <a:endParaRPr lang="en-IN"/>
        </a:p>
      </dgm:t>
    </dgm:pt>
    <dgm:pt modelId="{9BB19963-BBF8-4F6F-8A55-CDAD28A2F5DD}" type="sibTrans" cxnId="{47FB82BC-7FCB-4A1B-BF4F-B51CD086253B}">
      <dgm:prSet/>
      <dgm:spPr/>
      <dgm:t>
        <a:bodyPr/>
        <a:lstStyle/>
        <a:p>
          <a:endParaRPr lang="en-IN"/>
        </a:p>
      </dgm:t>
    </dgm:pt>
    <dgm:pt modelId="{4E46CEB6-437D-467C-96AC-4F6483FDF4D6}">
      <dgm:prSet phldrT="[Text]"/>
      <dgm:spPr/>
      <dgm:t>
        <a:bodyPr/>
        <a:lstStyle/>
        <a:p>
          <a:r>
            <a:rPr lang="en-US" dirty="0"/>
            <a:t>Testing Services</a:t>
          </a:r>
          <a:endParaRPr lang="en-IN" dirty="0"/>
        </a:p>
      </dgm:t>
    </dgm:pt>
    <dgm:pt modelId="{60CB6D47-D9D4-4856-8E32-5FBC7B1FBABD}" type="parTrans" cxnId="{DE9FF9DB-79C9-4810-A56E-D604DED72663}">
      <dgm:prSet/>
      <dgm:spPr/>
      <dgm:t>
        <a:bodyPr/>
        <a:lstStyle/>
        <a:p>
          <a:endParaRPr lang="en-IN"/>
        </a:p>
      </dgm:t>
    </dgm:pt>
    <dgm:pt modelId="{4A4C9B9E-8D15-41CA-AEB0-7B8CBC2D7D1E}" type="sibTrans" cxnId="{DE9FF9DB-79C9-4810-A56E-D604DED72663}">
      <dgm:prSet/>
      <dgm:spPr/>
      <dgm:t>
        <a:bodyPr/>
        <a:lstStyle/>
        <a:p>
          <a:endParaRPr lang="en-IN"/>
        </a:p>
      </dgm:t>
    </dgm:pt>
    <dgm:pt modelId="{C9A12A1B-A3DB-43A8-A788-B51DEBD60CAF}">
      <dgm:prSet phldrT="[Text]" custT="1"/>
      <dgm:spPr/>
      <dgm:t>
        <a:bodyPr/>
        <a:lstStyle/>
        <a:p>
          <a:r>
            <a:rPr lang="en-US" sz="900" dirty="0"/>
            <a:t>Cleaning and validating data using proofs, certificates, and other documents (one time process)</a:t>
          </a:r>
          <a:endParaRPr lang="en-IN" sz="900" dirty="0"/>
        </a:p>
      </dgm:t>
    </dgm:pt>
    <dgm:pt modelId="{E0EF9019-BBB6-4490-A25B-D5B7F7B625AF}" type="parTrans" cxnId="{CC928045-9AF9-413C-ABAF-72961E11B95E}">
      <dgm:prSet/>
      <dgm:spPr/>
      <dgm:t>
        <a:bodyPr/>
        <a:lstStyle/>
        <a:p>
          <a:endParaRPr lang="en-IN"/>
        </a:p>
      </dgm:t>
    </dgm:pt>
    <dgm:pt modelId="{3A4936DD-8382-4868-81D5-577D6CBC9968}" type="sibTrans" cxnId="{CC928045-9AF9-413C-ABAF-72961E11B95E}">
      <dgm:prSet/>
      <dgm:spPr/>
      <dgm:t>
        <a:bodyPr/>
        <a:lstStyle/>
        <a:p>
          <a:endParaRPr lang="en-IN"/>
        </a:p>
      </dgm:t>
    </dgm:pt>
    <dgm:pt modelId="{FA0375AC-577F-40C6-A8F1-16BFEBC22028}">
      <dgm:prSet phldrT="[Text]" custT="1"/>
      <dgm:spPr/>
      <dgm:t>
        <a:bodyPr/>
        <a:lstStyle/>
        <a:p>
          <a:r>
            <a:rPr lang="en-US" sz="900" dirty="0"/>
            <a:t>Collecting data of end-users, medical institutes and financial institutes</a:t>
          </a:r>
          <a:endParaRPr lang="en-IN" sz="900" dirty="0"/>
        </a:p>
      </dgm:t>
    </dgm:pt>
    <dgm:pt modelId="{32AB00C0-E911-40C0-B4F0-DCB1FD9C0BEC}" type="parTrans" cxnId="{D61AA55F-E6EA-4BD9-8CB2-82FF369F20B1}">
      <dgm:prSet/>
      <dgm:spPr/>
      <dgm:t>
        <a:bodyPr/>
        <a:lstStyle/>
        <a:p>
          <a:endParaRPr lang="en-IN"/>
        </a:p>
      </dgm:t>
    </dgm:pt>
    <dgm:pt modelId="{DF456045-78BA-4DEB-B2C0-3500138F4530}" type="sibTrans" cxnId="{D61AA55F-E6EA-4BD9-8CB2-82FF369F20B1}">
      <dgm:prSet/>
      <dgm:spPr/>
      <dgm:t>
        <a:bodyPr/>
        <a:lstStyle/>
        <a:p>
          <a:endParaRPr lang="en-IN"/>
        </a:p>
      </dgm:t>
    </dgm:pt>
    <dgm:pt modelId="{FD63A14D-5FC5-4652-9E81-677B5E9C0CC5}">
      <dgm:prSet phldrT="[Text]" custT="1"/>
      <dgm:spPr/>
      <dgm:t>
        <a:bodyPr/>
        <a:lstStyle/>
        <a:p>
          <a:r>
            <a:rPr lang="en-US" sz="900" dirty="0"/>
            <a:t>Connecting medical facilities to relevant schemes provided by financial institutions</a:t>
          </a:r>
          <a:endParaRPr lang="en-IN" sz="900" dirty="0"/>
        </a:p>
      </dgm:t>
    </dgm:pt>
    <dgm:pt modelId="{C1755024-2C59-4F7E-89F9-9B228C86F103}" type="parTrans" cxnId="{FC3AA8BA-D6C9-4FD4-91CF-190412585A0B}">
      <dgm:prSet/>
      <dgm:spPr/>
      <dgm:t>
        <a:bodyPr/>
        <a:lstStyle/>
        <a:p>
          <a:endParaRPr lang="en-IN"/>
        </a:p>
      </dgm:t>
    </dgm:pt>
    <dgm:pt modelId="{5CB2D03C-EC99-42D8-BB23-1DD18033D7DC}" type="sibTrans" cxnId="{FC3AA8BA-D6C9-4FD4-91CF-190412585A0B}">
      <dgm:prSet/>
      <dgm:spPr/>
      <dgm:t>
        <a:bodyPr/>
        <a:lstStyle/>
        <a:p>
          <a:endParaRPr lang="en-IN"/>
        </a:p>
      </dgm:t>
    </dgm:pt>
    <dgm:pt modelId="{1A78F67B-9B9A-400F-A1CA-7D9BD9C1EAFA}">
      <dgm:prSet phldrT="[Text]" custT="1"/>
      <dgm:spPr/>
      <dgm:t>
        <a:bodyPr/>
        <a:lstStyle/>
        <a:p>
          <a:r>
            <a:rPr lang="en-US" sz="900" dirty="0"/>
            <a:t>Providing personalized suggestions to end-users about useful facilities based on their profile</a:t>
          </a:r>
          <a:endParaRPr lang="en-IN" sz="900" dirty="0"/>
        </a:p>
      </dgm:t>
    </dgm:pt>
    <dgm:pt modelId="{256FA57C-7704-4E1D-A9B9-08701446FA9D}" type="parTrans" cxnId="{C24FA453-28CC-40EE-8FBA-EBC1B2E4905C}">
      <dgm:prSet/>
      <dgm:spPr/>
      <dgm:t>
        <a:bodyPr/>
        <a:lstStyle/>
        <a:p>
          <a:endParaRPr lang="en-IN"/>
        </a:p>
      </dgm:t>
    </dgm:pt>
    <dgm:pt modelId="{BCFBBC6F-62DC-4F92-B5FF-17BA3E939A59}" type="sibTrans" cxnId="{C24FA453-28CC-40EE-8FBA-EBC1B2E4905C}">
      <dgm:prSet/>
      <dgm:spPr/>
      <dgm:t>
        <a:bodyPr/>
        <a:lstStyle/>
        <a:p>
          <a:endParaRPr lang="en-IN"/>
        </a:p>
      </dgm:t>
    </dgm:pt>
    <dgm:pt modelId="{43F4C14D-DD7E-47D4-AB30-A6F3AACC15B3}">
      <dgm:prSet phldrT="[Text]" custT="1"/>
      <dgm:spPr/>
      <dgm:t>
        <a:bodyPr/>
        <a:lstStyle/>
        <a:p>
          <a:r>
            <a:rPr lang="en-US" sz="900" dirty="0"/>
            <a:t>Implementing personalized Chatbot for simplifying the use of platform</a:t>
          </a:r>
          <a:endParaRPr lang="en-IN" sz="900" dirty="0"/>
        </a:p>
      </dgm:t>
    </dgm:pt>
    <dgm:pt modelId="{05F61A52-CE1D-4A61-96A7-EBD8595D5F97}" type="parTrans" cxnId="{3EDD9359-DE35-44D7-BB35-356791F04670}">
      <dgm:prSet/>
      <dgm:spPr/>
      <dgm:t>
        <a:bodyPr/>
        <a:lstStyle/>
        <a:p>
          <a:endParaRPr lang="en-IN"/>
        </a:p>
      </dgm:t>
    </dgm:pt>
    <dgm:pt modelId="{50650552-22C6-4731-9EB7-7E8808CCC961}" type="sibTrans" cxnId="{3EDD9359-DE35-44D7-BB35-356791F04670}">
      <dgm:prSet/>
      <dgm:spPr/>
      <dgm:t>
        <a:bodyPr/>
        <a:lstStyle/>
        <a:p>
          <a:endParaRPr lang="en-IN"/>
        </a:p>
      </dgm:t>
    </dgm:pt>
    <dgm:pt modelId="{C8107D1B-125E-40FC-8F16-5C9F335D7422}">
      <dgm:prSet phldrT="[Text]" custT="1"/>
      <dgm:spPr/>
      <dgm:t>
        <a:bodyPr/>
        <a:lstStyle/>
        <a:p>
          <a:r>
            <a:rPr lang="en-US" sz="900" dirty="0"/>
            <a:t>Verification of connectivity of medical &amp; financial institutions and end users</a:t>
          </a:r>
          <a:endParaRPr lang="en-IN" sz="900" dirty="0"/>
        </a:p>
      </dgm:t>
    </dgm:pt>
    <dgm:pt modelId="{C96E3204-7371-4A97-B4AF-43B9B2FDE2C7}" type="parTrans" cxnId="{D70B682C-90CB-404B-8A69-E13192D15F17}">
      <dgm:prSet/>
      <dgm:spPr/>
      <dgm:t>
        <a:bodyPr/>
        <a:lstStyle/>
        <a:p>
          <a:endParaRPr lang="en-IN"/>
        </a:p>
      </dgm:t>
    </dgm:pt>
    <dgm:pt modelId="{34E898E8-41D2-498D-92E3-F938E95AC2DA}" type="sibTrans" cxnId="{D70B682C-90CB-404B-8A69-E13192D15F17}">
      <dgm:prSet/>
      <dgm:spPr/>
      <dgm:t>
        <a:bodyPr/>
        <a:lstStyle/>
        <a:p>
          <a:endParaRPr lang="en-IN"/>
        </a:p>
      </dgm:t>
    </dgm:pt>
    <dgm:pt modelId="{777758A5-4F37-404E-8413-B297E01D10C1}" type="pres">
      <dgm:prSet presAssocID="{798E7CDB-F6AA-4EC7-8C07-4FD3759DB5E4}" presName="Name0" presStyleCnt="0">
        <dgm:presLayoutVars>
          <dgm:dir/>
          <dgm:animLvl val="lvl"/>
          <dgm:resizeHandles val="exact"/>
        </dgm:presLayoutVars>
      </dgm:prSet>
      <dgm:spPr/>
    </dgm:pt>
    <dgm:pt modelId="{9722454F-7086-40D0-8155-5D35229480F3}" type="pres">
      <dgm:prSet presAssocID="{4E46CEB6-437D-467C-96AC-4F6483FDF4D6}" presName="boxAndChildren" presStyleCnt="0"/>
      <dgm:spPr/>
    </dgm:pt>
    <dgm:pt modelId="{14BCE3D3-ADAA-4F31-BFC9-1E78560A1954}" type="pres">
      <dgm:prSet presAssocID="{4E46CEB6-437D-467C-96AC-4F6483FDF4D6}" presName="parentTextBox" presStyleLbl="node1" presStyleIdx="0" presStyleCnt="3"/>
      <dgm:spPr/>
    </dgm:pt>
    <dgm:pt modelId="{6432FE01-D0D8-47FB-A611-8D946ED89FB6}" type="pres">
      <dgm:prSet presAssocID="{4E46CEB6-437D-467C-96AC-4F6483FDF4D6}" presName="entireBox" presStyleLbl="node1" presStyleIdx="0" presStyleCnt="3"/>
      <dgm:spPr/>
    </dgm:pt>
    <dgm:pt modelId="{1C72AFE0-7CDE-41F7-B6F3-D24A484985B7}" type="pres">
      <dgm:prSet presAssocID="{4E46CEB6-437D-467C-96AC-4F6483FDF4D6}" presName="descendantBox" presStyleCnt="0"/>
      <dgm:spPr/>
    </dgm:pt>
    <dgm:pt modelId="{63CC6CBA-FF17-4E2C-A444-C2C4F6577CD0}" type="pres">
      <dgm:prSet presAssocID="{43F4C14D-DD7E-47D4-AB30-A6F3AACC15B3}" presName="childTextBox" presStyleLbl="fgAccFollowNode1" presStyleIdx="0" presStyleCnt="6">
        <dgm:presLayoutVars>
          <dgm:bulletEnabled val="1"/>
        </dgm:presLayoutVars>
      </dgm:prSet>
      <dgm:spPr/>
    </dgm:pt>
    <dgm:pt modelId="{BBB779DF-DD77-4F4F-9CB6-084C8E6AB977}" type="pres">
      <dgm:prSet presAssocID="{C8107D1B-125E-40FC-8F16-5C9F335D7422}" presName="childTextBox" presStyleLbl="fgAccFollowNode1" presStyleIdx="1" presStyleCnt="6">
        <dgm:presLayoutVars>
          <dgm:bulletEnabled val="1"/>
        </dgm:presLayoutVars>
      </dgm:prSet>
      <dgm:spPr/>
    </dgm:pt>
    <dgm:pt modelId="{E09475FD-D5F7-4A14-9BC7-AEA97B703245}" type="pres">
      <dgm:prSet presAssocID="{9BB19963-BBF8-4F6F-8A55-CDAD28A2F5DD}" presName="sp" presStyleCnt="0"/>
      <dgm:spPr/>
    </dgm:pt>
    <dgm:pt modelId="{01E670A9-97DC-4289-8611-2EEA7692F802}" type="pres">
      <dgm:prSet presAssocID="{7B12F827-9E5F-4C64-928D-365967F78CE0}" presName="arrowAndChildren" presStyleCnt="0"/>
      <dgm:spPr/>
    </dgm:pt>
    <dgm:pt modelId="{AE7BE090-DB9B-4EC2-A4D7-B798EFE1438B}" type="pres">
      <dgm:prSet presAssocID="{7B12F827-9E5F-4C64-928D-365967F78CE0}" presName="parentTextArrow" presStyleLbl="node1" presStyleIdx="0" presStyleCnt="3"/>
      <dgm:spPr/>
    </dgm:pt>
    <dgm:pt modelId="{D62B081D-9DE6-4F88-A124-CF84DAC5B78C}" type="pres">
      <dgm:prSet presAssocID="{7B12F827-9E5F-4C64-928D-365967F78CE0}" presName="arrow" presStyleLbl="node1" presStyleIdx="1" presStyleCnt="3"/>
      <dgm:spPr/>
    </dgm:pt>
    <dgm:pt modelId="{D8EA1897-30E0-4B7C-B7DE-2C40D0348B04}" type="pres">
      <dgm:prSet presAssocID="{7B12F827-9E5F-4C64-928D-365967F78CE0}" presName="descendantArrow" presStyleCnt="0"/>
      <dgm:spPr/>
    </dgm:pt>
    <dgm:pt modelId="{E7BB1410-E5FD-4901-9248-771543F5B109}" type="pres">
      <dgm:prSet presAssocID="{FD63A14D-5FC5-4652-9E81-677B5E9C0CC5}" presName="childTextArrow" presStyleLbl="fgAccFollowNode1" presStyleIdx="2" presStyleCnt="6">
        <dgm:presLayoutVars>
          <dgm:bulletEnabled val="1"/>
        </dgm:presLayoutVars>
      </dgm:prSet>
      <dgm:spPr/>
    </dgm:pt>
    <dgm:pt modelId="{C972F62B-38D4-4C74-8FA8-437DA9EA4534}" type="pres">
      <dgm:prSet presAssocID="{1A78F67B-9B9A-400F-A1CA-7D9BD9C1EAFA}" presName="childTextArrow" presStyleLbl="fgAccFollowNode1" presStyleIdx="3" presStyleCnt="6">
        <dgm:presLayoutVars>
          <dgm:bulletEnabled val="1"/>
        </dgm:presLayoutVars>
      </dgm:prSet>
      <dgm:spPr/>
    </dgm:pt>
    <dgm:pt modelId="{413C5837-6941-48C0-9453-B2DD35B3EABF}" type="pres">
      <dgm:prSet presAssocID="{ACA27321-3E5F-4BF0-84FE-0C18AF99D6B2}" presName="sp" presStyleCnt="0"/>
      <dgm:spPr/>
    </dgm:pt>
    <dgm:pt modelId="{0C4AFACE-327C-4006-8E01-C18DF99D1CEF}" type="pres">
      <dgm:prSet presAssocID="{5E1E1E48-A1D7-4A29-9608-2A18E6E5AC47}" presName="arrowAndChildren" presStyleCnt="0"/>
      <dgm:spPr/>
    </dgm:pt>
    <dgm:pt modelId="{471813CA-2465-4422-9AEE-6E222A880579}" type="pres">
      <dgm:prSet presAssocID="{5E1E1E48-A1D7-4A29-9608-2A18E6E5AC47}" presName="parentTextArrow" presStyleLbl="node1" presStyleIdx="1" presStyleCnt="3"/>
      <dgm:spPr/>
    </dgm:pt>
    <dgm:pt modelId="{C6F4BC96-3EAB-4812-AE6C-E83C52AF1F0F}" type="pres">
      <dgm:prSet presAssocID="{5E1E1E48-A1D7-4A29-9608-2A18E6E5AC47}" presName="arrow" presStyleLbl="node1" presStyleIdx="2" presStyleCnt="3"/>
      <dgm:spPr/>
    </dgm:pt>
    <dgm:pt modelId="{8880049D-D681-4059-A95E-A6B4FD948F00}" type="pres">
      <dgm:prSet presAssocID="{5E1E1E48-A1D7-4A29-9608-2A18E6E5AC47}" presName="descendantArrow" presStyleCnt="0"/>
      <dgm:spPr/>
    </dgm:pt>
    <dgm:pt modelId="{52BA3733-F59B-4261-BD40-A3AA40B3B3FC}" type="pres">
      <dgm:prSet presAssocID="{FA0375AC-577F-40C6-A8F1-16BFEBC22028}" presName="childTextArrow" presStyleLbl="fgAccFollowNode1" presStyleIdx="4" presStyleCnt="6">
        <dgm:presLayoutVars>
          <dgm:bulletEnabled val="1"/>
        </dgm:presLayoutVars>
      </dgm:prSet>
      <dgm:spPr/>
    </dgm:pt>
    <dgm:pt modelId="{0020A113-C00A-4A07-9640-EBAA5F32C918}" type="pres">
      <dgm:prSet presAssocID="{C9A12A1B-A3DB-43A8-A788-B51DEBD60CA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3DDD908-169E-4264-9812-BFF8E4B2A2A8}" type="presOf" srcId="{7B12F827-9E5F-4C64-928D-365967F78CE0}" destId="{AE7BE090-DB9B-4EC2-A4D7-B798EFE1438B}" srcOrd="0" destOrd="0" presId="urn:microsoft.com/office/officeart/2005/8/layout/process4"/>
    <dgm:cxn modelId="{D70B682C-90CB-404B-8A69-E13192D15F17}" srcId="{4E46CEB6-437D-467C-96AC-4F6483FDF4D6}" destId="{C8107D1B-125E-40FC-8F16-5C9F335D7422}" srcOrd="1" destOrd="0" parTransId="{C96E3204-7371-4A97-B4AF-43B9B2FDE2C7}" sibTransId="{34E898E8-41D2-498D-92E3-F938E95AC2DA}"/>
    <dgm:cxn modelId="{8464402D-FEC6-4782-A01B-73E4B83DF1CF}" type="presOf" srcId="{C9A12A1B-A3DB-43A8-A788-B51DEBD60CAF}" destId="{0020A113-C00A-4A07-9640-EBAA5F32C918}" srcOrd="0" destOrd="0" presId="urn:microsoft.com/office/officeart/2005/8/layout/process4"/>
    <dgm:cxn modelId="{214A4231-281D-494C-895B-DDB3031A5F57}" type="presOf" srcId="{798E7CDB-F6AA-4EC7-8C07-4FD3759DB5E4}" destId="{777758A5-4F37-404E-8413-B297E01D10C1}" srcOrd="0" destOrd="0" presId="urn:microsoft.com/office/officeart/2005/8/layout/process4"/>
    <dgm:cxn modelId="{D61AA55F-E6EA-4BD9-8CB2-82FF369F20B1}" srcId="{5E1E1E48-A1D7-4A29-9608-2A18E6E5AC47}" destId="{FA0375AC-577F-40C6-A8F1-16BFEBC22028}" srcOrd="0" destOrd="0" parTransId="{32AB00C0-E911-40C0-B4F0-DCB1FD9C0BEC}" sibTransId="{DF456045-78BA-4DEB-B2C0-3500138F4530}"/>
    <dgm:cxn modelId="{CC928045-9AF9-413C-ABAF-72961E11B95E}" srcId="{5E1E1E48-A1D7-4A29-9608-2A18E6E5AC47}" destId="{C9A12A1B-A3DB-43A8-A788-B51DEBD60CAF}" srcOrd="1" destOrd="0" parTransId="{E0EF9019-BBB6-4490-A25B-D5B7F7B625AF}" sibTransId="{3A4936DD-8382-4868-81D5-577D6CBC9968}"/>
    <dgm:cxn modelId="{C24FA453-28CC-40EE-8FBA-EBC1B2E4905C}" srcId="{7B12F827-9E5F-4C64-928D-365967F78CE0}" destId="{1A78F67B-9B9A-400F-A1CA-7D9BD9C1EAFA}" srcOrd="1" destOrd="0" parTransId="{256FA57C-7704-4E1D-A9B9-08701446FA9D}" sibTransId="{BCFBBC6F-62DC-4F92-B5FF-17BA3E939A59}"/>
    <dgm:cxn modelId="{3EDD9359-DE35-44D7-BB35-356791F04670}" srcId="{4E46CEB6-437D-467C-96AC-4F6483FDF4D6}" destId="{43F4C14D-DD7E-47D4-AB30-A6F3AACC15B3}" srcOrd="0" destOrd="0" parTransId="{05F61A52-CE1D-4A61-96A7-EBD8595D5F97}" sibTransId="{50650552-22C6-4731-9EB7-7E8808CCC961}"/>
    <dgm:cxn modelId="{FF4F3BA1-C8AA-4AB0-A01F-160B164D54D2}" type="presOf" srcId="{4E46CEB6-437D-467C-96AC-4F6483FDF4D6}" destId="{6432FE01-D0D8-47FB-A611-8D946ED89FB6}" srcOrd="1" destOrd="0" presId="urn:microsoft.com/office/officeart/2005/8/layout/process4"/>
    <dgm:cxn modelId="{20DBF5A1-3E67-45AE-8B95-F673DE0688D5}" type="presOf" srcId="{C8107D1B-125E-40FC-8F16-5C9F335D7422}" destId="{BBB779DF-DD77-4F4F-9CB6-084C8E6AB977}" srcOrd="0" destOrd="0" presId="urn:microsoft.com/office/officeart/2005/8/layout/process4"/>
    <dgm:cxn modelId="{21A746AE-6607-467F-9330-0BBFD989A94C}" type="presOf" srcId="{43F4C14D-DD7E-47D4-AB30-A6F3AACC15B3}" destId="{63CC6CBA-FF17-4E2C-A444-C2C4F6577CD0}" srcOrd="0" destOrd="0" presId="urn:microsoft.com/office/officeart/2005/8/layout/process4"/>
    <dgm:cxn modelId="{540453B3-C745-4B9F-9BBD-3D7F58AAF13C}" type="presOf" srcId="{4E46CEB6-437D-467C-96AC-4F6483FDF4D6}" destId="{14BCE3D3-ADAA-4F31-BFC9-1E78560A1954}" srcOrd="0" destOrd="0" presId="urn:microsoft.com/office/officeart/2005/8/layout/process4"/>
    <dgm:cxn modelId="{43B3A9B3-771E-4DF2-8905-E0F1918218B7}" type="presOf" srcId="{7B12F827-9E5F-4C64-928D-365967F78CE0}" destId="{D62B081D-9DE6-4F88-A124-CF84DAC5B78C}" srcOrd="1" destOrd="0" presId="urn:microsoft.com/office/officeart/2005/8/layout/process4"/>
    <dgm:cxn modelId="{FC3AA8BA-D6C9-4FD4-91CF-190412585A0B}" srcId="{7B12F827-9E5F-4C64-928D-365967F78CE0}" destId="{FD63A14D-5FC5-4652-9E81-677B5E9C0CC5}" srcOrd="0" destOrd="0" parTransId="{C1755024-2C59-4F7E-89F9-9B228C86F103}" sibTransId="{5CB2D03C-EC99-42D8-BB23-1DD18033D7DC}"/>
    <dgm:cxn modelId="{47FB82BC-7FCB-4A1B-BF4F-B51CD086253B}" srcId="{798E7CDB-F6AA-4EC7-8C07-4FD3759DB5E4}" destId="{7B12F827-9E5F-4C64-928D-365967F78CE0}" srcOrd="1" destOrd="0" parTransId="{2E147EC7-1E5C-443B-AD7C-3F7ECF913517}" sibTransId="{9BB19963-BBF8-4F6F-8A55-CDAD28A2F5DD}"/>
    <dgm:cxn modelId="{B8DC5ABF-CF82-48CE-8D9D-D74CFD4FD26F}" type="presOf" srcId="{5E1E1E48-A1D7-4A29-9608-2A18E6E5AC47}" destId="{C6F4BC96-3EAB-4812-AE6C-E83C52AF1F0F}" srcOrd="1" destOrd="0" presId="urn:microsoft.com/office/officeart/2005/8/layout/process4"/>
    <dgm:cxn modelId="{80596AC3-56FD-4B03-871C-82D941B599DA}" type="presOf" srcId="{FA0375AC-577F-40C6-A8F1-16BFEBC22028}" destId="{52BA3733-F59B-4261-BD40-A3AA40B3B3FC}" srcOrd="0" destOrd="0" presId="urn:microsoft.com/office/officeart/2005/8/layout/process4"/>
    <dgm:cxn modelId="{B8646DCF-0752-40C9-8549-2A2BCE2895F7}" type="presOf" srcId="{5E1E1E48-A1D7-4A29-9608-2A18E6E5AC47}" destId="{471813CA-2465-4422-9AEE-6E222A880579}" srcOrd="0" destOrd="0" presId="urn:microsoft.com/office/officeart/2005/8/layout/process4"/>
    <dgm:cxn modelId="{9DBA48DB-82C1-4B97-8412-DBBB6648965F}" srcId="{798E7CDB-F6AA-4EC7-8C07-4FD3759DB5E4}" destId="{5E1E1E48-A1D7-4A29-9608-2A18E6E5AC47}" srcOrd="0" destOrd="0" parTransId="{B0CFBC73-C886-4FD7-B787-76F5F22E9075}" sibTransId="{ACA27321-3E5F-4BF0-84FE-0C18AF99D6B2}"/>
    <dgm:cxn modelId="{DE9FF9DB-79C9-4810-A56E-D604DED72663}" srcId="{798E7CDB-F6AA-4EC7-8C07-4FD3759DB5E4}" destId="{4E46CEB6-437D-467C-96AC-4F6483FDF4D6}" srcOrd="2" destOrd="0" parTransId="{60CB6D47-D9D4-4856-8E32-5FBC7B1FBABD}" sibTransId="{4A4C9B9E-8D15-41CA-AEB0-7B8CBC2D7D1E}"/>
    <dgm:cxn modelId="{1F0CDEDC-428E-4F3D-89EF-6AD04077239F}" type="presOf" srcId="{FD63A14D-5FC5-4652-9E81-677B5E9C0CC5}" destId="{E7BB1410-E5FD-4901-9248-771543F5B109}" srcOrd="0" destOrd="0" presId="urn:microsoft.com/office/officeart/2005/8/layout/process4"/>
    <dgm:cxn modelId="{14546BEC-1046-400B-824B-EA85E6367B14}" type="presOf" srcId="{1A78F67B-9B9A-400F-A1CA-7D9BD9C1EAFA}" destId="{C972F62B-38D4-4C74-8FA8-437DA9EA4534}" srcOrd="0" destOrd="0" presId="urn:microsoft.com/office/officeart/2005/8/layout/process4"/>
    <dgm:cxn modelId="{206D5FF0-93FD-4539-A7C8-9E05B2F6C0E0}" type="presParOf" srcId="{777758A5-4F37-404E-8413-B297E01D10C1}" destId="{9722454F-7086-40D0-8155-5D35229480F3}" srcOrd="0" destOrd="0" presId="urn:microsoft.com/office/officeart/2005/8/layout/process4"/>
    <dgm:cxn modelId="{9A077745-04E4-4FC8-9B5B-4C294D6D16EA}" type="presParOf" srcId="{9722454F-7086-40D0-8155-5D35229480F3}" destId="{14BCE3D3-ADAA-4F31-BFC9-1E78560A1954}" srcOrd="0" destOrd="0" presId="urn:microsoft.com/office/officeart/2005/8/layout/process4"/>
    <dgm:cxn modelId="{D01CD3CE-A069-49A0-B4C1-DF49D8FF8E0B}" type="presParOf" srcId="{9722454F-7086-40D0-8155-5D35229480F3}" destId="{6432FE01-D0D8-47FB-A611-8D946ED89FB6}" srcOrd="1" destOrd="0" presId="urn:microsoft.com/office/officeart/2005/8/layout/process4"/>
    <dgm:cxn modelId="{C5723F2E-0E86-4EC3-9476-91A087EB7608}" type="presParOf" srcId="{9722454F-7086-40D0-8155-5D35229480F3}" destId="{1C72AFE0-7CDE-41F7-B6F3-D24A484985B7}" srcOrd="2" destOrd="0" presId="urn:microsoft.com/office/officeart/2005/8/layout/process4"/>
    <dgm:cxn modelId="{B8AE728B-6F5D-4725-8CE5-198160B893C9}" type="presParOf" srcId="{1C72AFE0-7CDE-41F7-B6F3-D24A484985B7}" destId="{63CC6CBA-FF17-4E2C-A444-C2C4F6577CD0}" srcOrd="0" destOrd="0" presId="urn:microsoft.com/office/officeart/2005/8/layout/process4"/>
    <dgm:cxn modelId="{6D4137B3-5045-4244-8944-F8CF14C16E4A}" type="presParOf" srcId="{1C72AFE0-7CDE-41F7-B6F3-D24A484985B7}" destId="{BBB779DF-DD77-4F4F-9CB6-084C8E6AB977}" srcOrd="1" destOrd="0" presId="urn:microsoft.com/office/officeart/2005/8/layout/process4"/>
    <dgm:cxn modelId="{C7728054-E8B9-4BE3-BDA5-1F17AC9B5907}" type="presParOf" srcId="{777758A5-4F37-404E-8413-B297E01D10C1}" destId="{E09475FD-D5F7-4A14-9BC7-AEA97B703245}" srcOrd="1" destOrd="0" presId="urn:microsoft.com/office/officeart/2005/8/layout/process4"/>
    <dgm:cxn modelId="{AD4A5679-8F81-4D5B-B8C1-4136A13733DA}" type="presParOf" srcId="{777758A5-4F37-404E-8413-B297E01D10C1}" destId="{01E670A9-97DC-4289-8611-2EEA7692F802}" srcOrd="2" destOrd="0" presId="urn:microsoft.com/office/officeart/2005/8/layout/process4"/>
    <dgm:cxn modelId="{69D7272B-5502-43CD-9A8B-3EAEEBA224D8}" type="presParOf" srcId="{01E670A9-97DC-4289-8611-2EEA7692F802}" destId="{AE7BE090-DB9B-4EC2-A4D7-B798EFE1438B}" srcOrd="0" destOrd="0" presId="urn:microsoft.com/office/officeart/2005/8/layout/process4"/>
    <dgm:cxn modelId="{33645A93-719B-4280-B94C-B6CB6C55C623}" type="presParOf" srcId="{01E670A9-97DC-4289-8611-2EEA7692F802}" destId="{D62B081D-9DE6-4F88-A124-CF84DAC5B78C}" srcOrd="1" destOrd="0" presId="urn:microsoft.com/office/officeart/2005/8/layout/process4"/>
    <dgm:cxn modelId="{29D2A224-BA9E-43B7-B91D-CA91B3850BD3}" type="presParOf" srcId="{01E670A9-97DC-4289-8611-2EEA7692F802}" destId="{D8EA1897-30E0-4B7C-B7DE-2C40D0348B04}" srcOrd="2" destOrd="0" presId="urn:microsoft.com/office/officeart/2005/8/layout/process4"/>
    <dgm:cxn modelId="{9F3E29A2-4CDB-4055-ADA0-892D714EE4BB}" type="presParOf" srcId="{D8EA1897-30E0-4B7C-B7DE-2C40D0348B04}" destId="{E7BB1410-E5FD-4901-9248-771543F5B109}" srcOrd="0" destOrd="0" presId="urn:microsoft.com/office/officeart/2005/8/layout/process4"/>
    <dgm:cxn modelId="{CC86106E-4A54-4BC7-8B07-D0025D122E15}" type="presParOf" srcId="{D8EA1897-30E0-4B7C-B7DE-2C40D0348B04}" destId="{C972F62B-38D4-4C74-8FA8-437DA9EA4534}" srcOrd="1" destOrd="0" presId="urn:microsoft.com/office/officeart/2005/8/layout/process4"/>
    <dgm:cxn modelId="{226EDF32-9B43-47CE-BBCB-C28152C12672}" type="presParOf" srcId="{777758A5-4F37-404E-8413-B297E01D10C1}" destId="{413C5837-6941-48C0-9453-B2DD35B3EABF}" srcOrd="3" destOrd="0" presId="urn:microsoft.com/office/officeart/2005/8/layout/process4"/>
    <dgm:cxn modelId="{C58771A3-FC3E-49A6-8B7D-D4D656805A2B}" type="presParOf" srcId="{777758A5-4F37-404E-8413-B297E01D10C1}" destId="{0C4AFACE-327C-4006-8E01-C18DF99D1CEF}" srcOrd="4" destOrd="0" presId="urn:microsoft.com/office/officeart/2005/8/layout/process4"/>
    <dgm:cxn modelId="{8B444B2E-D76D-4B09-9F7A-DCA2B7C35615}" type="presParOf" srcId="{0C4AFACE-327C-4006-8E01-C18DF99D1CEF}" destId="{471813CA-2465-4422-9AEE-6E222A880579}" srcOrd="0" destOrd="0" presId="urn:microsoft.com/office/officeart/2005/8/layout/process4"/>
    <dgm:cxn modelId="{D12B9921-88F4-4ED4-8205-5C332C6B2EB2}" type="presParOf" srcId="{0C4AFACE-327C-4006-8E01-C18DF99D1CEF}" destId="{C6F4BC96-3EAB-4812-AE6C-E83C52AF1F0F}" srcOrd="1" destOrd="0" presId="urn:microsoft.com/office/officeart/2005/8/layout/process4"/>
    <dgm:cxn modelId="{05E9BB27-BF8D-4C3C-8886-D8F4E718129F}" type="presParOf" srcId="{0C4AFACE-327C-4006-8E01-C18DF99D1CEF}" destId="{8880049D-D681-4059-A95E-A6B4FD948F00}" srcOrd="2" destOrd="0" presId="urn:microsoft.com/office/officeart/2005/8/layout/process4"/>
    <dgm:cxn modelId="{EF424F45-E143-42DB-A37C-2AC4E9463DDB}" type="presParOf" srcId="{8880049D-D681-4059-A95E-A6B4FD948F00}" destId="{52BA3733-F59B-4261-BD40-A3AA40B3B3FC}" srcOrd="0" destOrd="0" presId="urn:microsoft.com/office/officeart/2005/8/layout/process4"/>
    <dgm:cxn modelId="{0F018315-AD35-42BE-A0A9-11161029847A}" type="presParOf" srcId="{8880049D-D681-4059-A95E-A6B4FD948F00}" destId="{0020A113-C00A-4A07-9640-EBAA5F32C91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773AC2-5492-4ECE-94BC-C7DE60FB25D0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3D2BF4-8412-43D3-BDAF-BDEFF4AD9B2C}">
      <dgm:prSet phldrT="[Text]"/>
      <dgm:spPr/>
      <dgm:t>
        <a:bodyPr/>
        <a:lstStyle/>
        <a:p>
          <a:endParaRPr lang="en-IN" dirty="0"/>
        </a:p>
      </dgm:t>
    </dgm:pt>
    <dgm:pt modelId="{960E0B94-B8D4-4513-BB49-B6FBF8A95D75}" type="parTrans" cxnId="{98195C42-2830-4828-B774-3CDD85AA1687}">
      <dgm:prSet/>
      <dgm:spPr/>
      <dgm:t>
        <a:bodyPr/>
        <a:lstStyle/>
        <a:p>
          <a:endParaRPr lang="en-IN"/>
        </a:p>
      </dgm:t>
    </dgm:pt>
    <dgm:pt modelId="{FE040D09-AB3B-4F10-84CA-F297ADABF3F3}" type="sibTrans" cxnId="{98195C42-2830-4828-B774-3CDD85AA1687}">
      <dgm:prSet/>
      <dgm:spPr/>
      <dgm:t>
        <a:bodyPr/>
        <a:lstStyle/>
        <a:p>
          <a:endParaRPr lang="en-IN"/>
        </a:p>
      </dgm:t>
    </dgm:pt>
    <dgm:pt modelId="{244DDFF7-2389-45C2-80E7-71712D48A95C}">
      <dgm:prSet phldrT="[Text]"/>
      <dgm:spPr/>
      <dgm:t>
        <a:bodyPr/>
        <a:lstStyle/>
        <a:p>
          <a:pPr>
            <a:buNone/>
          </a:pPr>
          <a:r>
            <a:rPr lang="en-US" dirty="0"/>
            <a:t>	Approaching hospitals to know about their medical facilities and cost of every service and medicine</a:t>
          </a:r>
          <a:endParaRPr lang="en-IN" dirty="0"/>
        </a:p>
      </dgm:t>
    </dgm:pt>
    <dgm:pt modelId="{6FDBB029-0811-495C-AEC6-6EE98AED6DA5}" type="parTrans" cxnId="{C815392F-74A6-4A9A-8016-7C37A63B3B7D}">
      <dgm:prSet/>
      <dgm:spPr/>
      <dgm:t>
        <a:bodyPr/>
        <a:lstStyle/>
        <a:p>
          <a:endParaRPr lang="en-IN"/>
        </a:p>
      </dgm:t>
    </dgm:pt>
    <dgm:pt modelId="{8C4C8968-5602-4650-A028-F9C2911159C0}" type="sibTrans" cxnId="{C815392F-74A6-4A9A-8016-7C37A63B3B7D}">
      <dgm:prSet/>
      <dgm:spPr/>
      <dgm:t>
        <a:bodyPr/>
        <a:lstStyle/>
        <a:p>
          <a:endParaRPr lang="en-IN"/>
        </a:p>
      </dgm:t>
    </dgm:pt>
    <dgm:pt modelId="{38DF45EA-0E90-4B13-87EF-F9846170D843}">
      <dgm:prSet phldrT="[Text]"/>
      <dgm:spPr/>
      <dgm:t>
        <a:bodyPr/>
        <a:lstStyle/>
        <a:p>
          <a:endParaRPr lang="en-IN" dirty="0"/>
        </a:p>
      </dgm:t>
    </dgm:pt>
    <dgm:pt modelId="{E62AFCB2-A555-4C5F-A9D8-54495EE521D6}" type="parTrans" cxnId="{F13FAD1D-9CA2-48E1-88B3-974FC1993549}">
      <dgm:prSet/>
      <dgm:spPr/>
      <dgm:t>
        <a:bodyPr/>
        <a:lstStyle/>
        <a:p>
          <a:endParaRPr lang="en-IN"/>
        </a:p>
      </dgm:t>
    </dgm:pt>
    <dgm:pt modelId="{757C0833-E188-4C6E-B349-A7E031BE4AF4}" type="sibTrans" cxnId="{F13FAD1D-9CA2-48E1-88B3-974FC1993549}">
      <dgm:prSet/>
      <dgm:spPr/>
      <dgm:t>
        <a:bodyPr/>
        <a:lstStyle/>
        <a:p>
          <a:endParaRPr lang="en-IN"/>
        </a:p>
      </dgm:t>
    </dgm:pt>
    <dgm:pt modelId="{77DA68AE-6647-4E11-BD59-E35952C15826}">
      <dgm:prSet phldrT="[Text]"/>
      <dgm:spPr/>
      <dgm:t>
        <a:bodyPr/>
        <a:lstStyle/>
        <a:p>
          <a:pPr>
            <a:buNone/>
          </a:pPr>
          <a:r>
            <a:rPr lang="en-US" dirty="0"/>
            <a:t>	Gathering data about health insurance and other services through financial institutes like banks, insurance agencies, etc.</a:t>
          </a:r>
          <a:endParaRPr lang="en-IN" dirty="0"/>
        </a:p>
      </dgm:t>
    </dgm:pt>
    <dgm:pt modelId="{281AFBF4-5BFC-425C-BE06-9581F64B975D}" type="parTrans" cxnId="{273F64FE-7256-45FB-806E-F7038F5E23FE}">
      <dgm:prSet/>
      <dgm:spPr/>
      <dgm:t>
        <a:bodyPr/>
        <a:lstStyle/>
        <a:p>
          <a:endParaRPr lang="en-IN"/>
        </a:p>
      </dgm:t>
    </dgm:pt>
    <dgm:pt modelId="{A7A90275-B41E-4E19-A674-A7D75193B4BE}" type="sibTrans" cxnId="{273F64FE-7256-45FB-806E-F7038F5E23FE}">
      <dgm:prSet/>
      <dgm:spPr/>
      <dgm:t>
        <a:bodyPr/>
        <a:lstStyle/>
        <a:p>
          <a:endParaRPr lang="en-IN"/>
        </a:p>
      </dgm:t>
    </dgm:pt>
    <dgm:pt modelId="{5C0916CD-57C9-45A5-9F90-43F232D488AC}">
      <dgm:prSet phldrT="[Text]"/>
      <dgm:spPr/>
      <dgm:t>
        <a:bodyPr/>
        <a:lstStyle/>
        <a:p>
          <a:endParaRPr lang="en-IN" dirty="0"/>
        </a:p>
      </dgm:t>
    </dgm:pt>
    <dgm:pt modelId="{DB1BBE56-603A-4E54-9B35-55AE0D222AEC}" type="parTrans" cxnId="{3B9BC28F-6AB5-4A37-94EC-C2615C67C339}">
      <dgm:prSet/>
      <dgm:spPr/>
      <dgm:t>
        <a:bodyPr/>
        <a:lstStyle/>
        <a:p>
          <a:endParaRPr lang="en-IN"/>
        </a:p>
      </dgm:t>
    </dgm:pt>
    <dgm:pt modelId="{52516C3C-BF0F-4199-85C7-944F8653E40D}" type="sibTrans" cxnId="{3B9BC28F-6AB5-4A37-94EC-C2615C67C339}">
      <dgm:prSet/>
      <dgm:spPr/>
      <dgm:t>
        <a:bodyPr/>
        <a:lstStyle/>
        <a:p>
          <a:endParaRPr lang="en-IN"/>
        </a:p>
      </dgm:t>
    </dgm:pt>
    <dgm:pt modelId="{E2AAFA96-12CA-4A34-A1AC-4FD433EAE38C}">
      <dgm:prSet phldrT="[Text]"/>
      <dgm:spPr/>
      <dgm:t>
        <a:bodyPr/>
        <a:lstStyle/>
        <a:p>
          <a:pPr>
            <a:buNone/>
          </a:pPr>
          <a:r>
            <a:rPr lang="en-US" dirty="0"/>
            <a:t>	Generating database of end users importing their basic details and general physical and medical data</a:t>
          </a:r>
          <a:endParaRPr lang="en-IN" dirty="0"/>
        </a:p>
      </dgm:t>
    </dgm:pt>
    <dgm:pt modelId="{1B070A1D-AA63-4DB3-9DA5-5495441D64AC}" type="parTrans" cxnId="{B50C700E-5500-40A6-939A-097BA0DB6088}">
      <dgm:prSet/>
      <dgm:spPr/>
      <dgm:t>
        <a:bodyPr/>
        <a:lstStyle/>
        <a:p>
          <a:endParaRPr lang="en-IN"/>
        </a:p>
      </dgm:t>
    </dgm:pt>
    <dgm:pt modelId="{D8DA6063-8FA8-44FC-B268-001F1FE91DAB}" type="sibTrans" cxnId="{B50C700E-5500-40A6-939A-097BA0DB6088}">
      <dgm:prSet/>
      <dgm:spPr/>
      <dgm:t>
        <a:bodyPr/>
        <a:lstStyle/>
        <a:p>
          <a:endParaRPr lang="en-IN"/>
        </a:p>
      </dgm:t>
    </dgm:pt>
    <dgm:pt modelId="{0F79E547-32E6-4846-82E4-AA6CA47D7458}">
      <dgm:prSet phldrT="[Text]"/>
      <dgm:spPr/>
      <dgm:t>
        <a:bodyPr/>
        <a:lstStyle/>
        <a:p>
          <a:pPr>
            <a:buNone/>
          </a:pPr>
          <a:r>
            <a:rPr lang="en-US" dirty="0"/>
            <a:t>	Validating users’ data using government issued Id to avoid fraudulent and duplicate entries</a:t>
          </a:r>
          <a:endParaRPr lang="en-IN" dirty="0"/>
        </a:p>
      </dgm:t>
    </dgm:pt>
    <dgm:pt modelId="{896C878E-F428-455F-803F-C9C3E76CC5E9}" type="parTrans" cxnId="{F4774A89-6CEA-4388-BB7C-17705DA44B24}">
      <dgm:prSet/>
      <dgm:spPr/>
      <dgm:t>
        <a:bodyPr/>
        <a:lstStyle/>
        <a:p>
          <a:endParaRPr lang="en-IN"/>
        </a:p>
      </dgm:t>
    </dgm:pt>
    <dgm:pt modelId="{EDE63085-1054-4B0B-ACC3-E4E029D8E289}" type="sibTrans" cxnId="{F4774A89-6CEA-4388-BB7C-17705DA44B24}">
      <dgm:prSet/>
      <dgm:spPr/>
      <dgm:t>
        <a:bodyPr/>
        <a:lstStyle/>
        <a:p>
          <a:endParaRPr lang="en-IN"/>
        </a:p>
      </dgm:t>
    </dgm:pt>
    <dgm:pt modelId="{DE822F33-8C9E-4993-B7D2-8593D5DEE859}">
      <dgm:prSet phldrT="[Text]"/>
      <dgm:spPr/>
      <dgm:t>
        <a:bodyPr/>
        <a:lstStyle/>
        <a:p>
          <a:pPr>
            <a:buNone/>
          </a:pPr>
          <a:endParaRPr lang="en-IN" dirty="0"/>
        </a:p>
      </dgm:t>
    </dgm:pt>
    <dgm:pt modelId="{878F5885-0604-431F-BFF2-CBE8329C7B0D}" type="parTrans" cxnId="{08F0A461-3817-4A67-95AA-FCB35E80E680}">
      <dgm:prSet/>
      <dgm:spPr/>
      <dgm:t>
        <a:bodyPr/>
        <a:lstStyle/>
        <a:p>
          <a:endParaRPr lang="en-IN"/>
        </a:p>
      </dgm:t>
    </dgm:pt>
    <dgm:pt modelId="{9220160E-AE90-4412-B8E5-8C324A0A6C59}" type="sibTrans" cxnId="{08F0A461-3817-4A67-95AA-FCB35E80E680}">
      <dgm:prSet/>
      <dgm:spPr/>
      <dgm:t>
        <a:bodyPr/>
        <a:lstStyle/>
        <a:p>
          <a:endParaRPr lang="en-IN"/>
        </a:p>
      </dgm:t>
    </dgm:pt>
    <dgm:pt modelId="{D7BE6303-9BC9-454A-A7AB-9CA3181E7EBD}" type="pres">
      <dgm:prSet presAssocID="{7A773AC2-5492-4ECE-94BC-C7DE60FB25D0}" presName="linearFlow" presStyleCnt="0">
        <dgm:presLayoutVars>
          <dgm:dir/>
          <dgm:animLvl val="lvl"/>
          <dgm:resizeHandles val="exact"/>
        </dgm:presLayoutVars>
      </dgm:prSet>
      <dgm:spPr/>
    </dgm:pt>
    <dgm:pt modelId="{8A033A33-937B-42A5-A0EB-754414A6A9A3}" type="pres">
      <dgm:prSet presAssocID="{463D2BF4-8412-43D3-BDAF-BDEFF4AD9B2C}" presName="composite" presStyleCnt="0"/>
      <dgm:spPr/>
    </dgm:pt>
    <dgm:pt modelId="{2F2F7D26-59C4-4124-A2C1-C394BABF7119}" type="pres">
      <dgm:prSet presAssocID="{463D2BF4-8412-43D3-BDAF-BDEFF4AD9B2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66D0968-2264-4183-99E9-8C75931A3928}" type="pres">
      <dgm:prSet presAssocID="{463D2BF4-8412-43D3-BDAF-BDEFF4AD9B2C}" presName="descendantText" presStyleLbl="alignAcc1" presStyleIdx="0" presStyleCnt="4">
        <dgm:presLayoutVars>
          <dgm:bulletEnabled val="1"/>
        </dgm:presLayoutVars>
      </dgm:prSet>
      <dgm:spPr/>
    </dgm:pt>
    <dgm:pt modelId="{9954BF5A-8173-444A-811A-B31330278982}" type="pres">
      <dgm:prSet presAssocID="{FE040D09-AB3B-4F10-84CA-F297ADABF3F3}" presName="sp" presStyleCnt="0"/>
      <dgm:spPr/>
    </dgm:pt>
    <dgm:pt modelId="{0274C27E-7F10-4585-B773-5012A66151D7}" type="pres">
      <dgm:prSet presAssocID="{38DF45EA-0E90-4B13-87EF-F9846170D843}" presName="composite" presStyleCnt="0"/>
      <dgm:spPr/>
    </dgm:pt>
    <dgm:pt modelId="{21033264-D59C-4965-B02A-914B5AC6CF44}" type="pres">
      <dgm:prSet presAssocID="{38DF45EA-0E90-4B13-87EF-F9846170D84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CE02E48-10A0-48C1-A037-5E99A8E999C2}" type="pres">
      <dgm:prSet presAssocID="{38DF45EA-0E90-4B13-87EF-F9846170D843}" presName="descendantText" presStyleLbl="alignAcc1" presStyleIdx="1" presStyleCnt="4">
        <dgm:presLayoutVars>
          <dgm:bulletEnabled val="1"/>
        </dgm:presLayoutVars>
      </dgm:prSet>
      <dgm:spPr/>
    </dgm:pt>
    <dgm:pt modelId="{AE6C79B5-3F69-40CA-92D5-91CCCBEAAA84}" type="pres">
      <dgm:prSet presAssocID="{757C0833-E188-4C6E-B349-A7E031BE4AF4}" presName="sp" presStyleCnt="0"/>
      <dgm:spPr/>
    </dgm:pt>
    <dgm:pt modelId="{201AC583-B34B-478D-ACD1-049D130038EE}" type="pres">
      <dgm:prSet presAssocID="{5C0916CD-57C9-45A5-9F90-43F232D488AC}" presName="composite" presStyleCnt="0"/>
      <dgm:spPr/>
    </dgm:pt>
    <dgm:pt modelId="{59FDB833-11CF-43DD-8A34-509E88F5382A}" type="pres">
      <dgm:prSet presAssocID="{5C0916CD-57C9-45A5-9F90-43F232D488A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6507AEE-5EE5-4936-AF1C-4FEC4C2BFC91}" type="pres">
      <dgm:prSet presAssocID="{5C0916CD-57C9-45A5-9F90-43F232D488AC}" presName="descendantText" presStyleLbl="alignAcc1" presStyleIdx="2" presStyleCnt="4">
        <dgm:presLayoutVars>
          <dgm:bulletEnabled val="1"/>
        </dgm:presLayoutVars>
      </dgm:prSet>
      <dgm:spPr/>
    </dgm:pt>
    <dgm:pt modelId="{5F1D61FC-9B02-4460-8207-8C509796CBF1}" type="pres">
      <dgm:prSet presAssocID="{52516C3C-BF0F-4199-85C7-944F8653E40D}" presName="sp" presStyleCnt="0"/>
      <dgm:spPr/>
    </dgm:pt>
    <dgm:pt modelId="{7D2B99C5-D474-44D5-9D32-F4F07637FE78}" type="pres">
      <dgm:prSet presAssocID="{DE822F33-8C9E-4993-B7D2-8593D5DEE859}" presName="composite" presStyleCnt="0"/>
      <dgm:spPr/>
    </dgm:pt>
    <dgm:pt modelId="{1AC08EBC-453D-488F-89D2-1BD885F839F8}" type="pres">
      <dgm:prSet presAssocID="{DE822F33-8C9E-4993-B7D2-8593D5DEE85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7C87AF6-F852-45F2-8F44-4E5285FE6FD1}" type="pres">
      <dgm:prSet presAssocID="{DE822F33-8C9E-4993-B7D2-8593D5DEE85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EEF603-9546-4956-A160-558B56286371}" type="presOf" srcId="{77DA68AE-6647-4E11-BD59-E35952C15826}" destId="{7CE02E48-10A0-48C1-A037-5E99A8E999C2}" srcOrd="0" destOrd="0" presId="urn:microsoft.com/office/officeart/2005/8/layout/chevron2"/>
    <dgm:cxn modelId="{B50C700E-5500-40A6-939A-097BA0DB6088}" srcId="{5C0916CD-57C9-45A5-9F90-43F232D488AC}" destId="{E2AAFA96-12CA-4A34-A1AC-4FD433EAE38C}" srcOrd="0" destOrd="0" parTransId="{1B070A1D-AA63-4DB3-9DA5-5495441D64AC}" sibTransId="{D8DA6063-8FA8-44FC-B268-001F1FE91DAB}"/>
    <dgm:cxn modelId="{F13FAD1D-9CA2-48E1-88B3-974FC1993549}" srcId="{7A773AC2-5492-4ECE-94BC-C7DE60FB25D0}" destId="{38DF45EA-0E90-4B13-87EF-F9846170D843}" srcOrd="1" destOrd="0" parTransId="{E62AFCB2-A555-4C5F-A9D8-54495EE521D6}" sibTransId="{757C0833-E188-4C6E-B349-A7E031BE4AF4}"/>
    <dgm:cxn modelId="{2AB2641E-2331-4423-A59C-B770E5F87386}" type="presOf" srcId="{5C0916CD-57C9-45A5-9F90-43F232D488AC}" destId="{59FDB833-11CF-43DD-8A34-509E88F5382A}" srcOrd="0" destOrd="0" presId="urn:microsoft.com/office/officeart/2005/8/layout/chevron2"/>
    <dgm:cxn modelId="{C815392F-74A6-4A9A-8016-7C37A63B3B7D}" srcId="{463D2BF4-8412-43D3-BDAF-BDEFF4AD9B2C}" destId="{244DDFF7-2389-45C2-80E7-71712D48A95C}" srcOrd="0" destOrd="0" parTransId="{6FDBB029-0811-495C-AEC6-6EE98AED6DA5}" sibTransId="{8C4C8968-5602-4650-A028-F9C2911159C0}"/>
    <dgm:cxn modelId="{08F0A461-3817-4A67-95AA-FCB35E80E680}" srcId="{7A773AC2-5492-4ECE-94BC-C7DE60FB25D0}" destId="{DE822F33-8C9E-4993-B7D2-8593D5DEE859}" srcOrd="3" destOrd="0" parTransId="{878F5885-0604-431F-BFF2-CBE8329C7B0D}" sibTransId="{9220160E-AE90-4412-B8E5-8C324A0A6C59}"/>
    <dgm:cxn modelId="{98195C42-2830-4828-B774-3CDD85AA1687}" srcId="{7A773AC2-5492-4ECE-94BC-C7DE60FB25D0}" destId="{463D2BF4-8412-43D3-BDAF-BDEFF4AD9B2C}" srcOrd="0" destOrd="0" parTransId="{960E0B94-B8D4-4513-BB49-B6FBF8A95D75}" sibTransId="{FE040D09-AB3B-4F10-84CA-F297ADABF3F3}"/>
    <dgm:cxn modelId="{CB312E4F-76F6-466B-88B1-9E3053CC5775}" type="presOf" srcId="{DE822F33-8C9E-4993-B7D2-8593D5DEE859}" destId="{1AC08EBC-453D-488F-89D2-1BD885F839F8}" srcOrd="0" destOrd="0" presId="urn:microsoft.com/office/officeart/2005/8/layout/chevron2"/>
    <dgm:cxn modelId="{2A39C783-791C-4878-9807-9E366A313CDA}" type="presOf" srcId="{E2AAFA96-12CA-4A34-A1AC-4FD433EAE38C}" destId="{46507AEE-5EE5-4936-AF1C-4FEC4C2BFC91}" srcOrd="0" destOrd="0" presId="urn:microsoft.com/office/officeart/2005/8/layout/chevron2"/>
    <dgm:cxn modelId="{F4774A89-6CEA-4388-BB7C-17705DA44B24}" srcId="{DE822F33-8C9E-4993-B7D2-8593D5DEE859}" destId="{0F79E547-32E6-4846-82E4-AA6CA47D7458}" srcOrd="0" destOrd="0" parTransId="{896C878E-F428-455F-803F-C9C3E76CC5E9}" sibTransId="{EDE63085-1054-4B0B-ACC3-E4E029D8E289}"/>
    <dgm:cxn modelId="{3B9BC28F-6AB5-4A37-94EC-C2615C67C339}" srcId="{7A773AC2-5492-4ECE-94BC-C7DE60FB25D0}" destId="{5C0916CD-57C9-45A5-9F90-43F232D488AC}" srcOrd="2" destOrd="0" parTransId="{DB1BBE56-603A-4E54-9B35-55AE0D222AEC}" sibTransId="{52516C3C-BF0F-4199-85C7-944F8653E40D}"/>
    <dgm:cxn modelId="{BEA78495-D18D-4213-ACD1-A9ED6A7869E2}" type="presOf" srcId="{463D2BF4-8412-43D3-BDAF-BDEFF4AD9B2C}" destId="{2F2F7D26-59C4-4124-A2C1-C394BABF7119}" srcOrd="0" destOrd="0" presId="urn:microsoft.com/office/officeart/2005/8/layout/chevron2"/>
    <dgm:cxn modelId="{F32FF098-1D3C-4845-93F4-0B59D853EB69}" type="presOf" srcId="{38DF45EA-0E90-4B13-87EF-F9846170D843}" destId="{21033264-D59C-4965-B02A-914B5AC6CF44}" srcOrd="0" destOrd="0" presId="urn:microsoft.com/office/officeart/2005/8/layout/chevron2"/>
    <dgm:cxn modelId="{E2D632CF-ED26-4F69-BF43-E7CC4BDB8CEE}" type="presOf" srcId="{0F79E547-32E6-4846-82E4-AA6CA47D7458}" destId="{57C87AF6-F852-45F2-8F44-4E5285FE6FD1}" srcOrd="0" destOrd="0" presId="urn:microsoft.com/office/officeart/2005/8/layout/chevron2"/>
    <dgm:cxn modelId="{2ACB1FD0-CF27-4B49-8FBE-FB225B20AB0F}" type="presOf" srcId="{244DDFF7-2389-45C2-80E7-71712D48A95C}" destId="{266D0968-2264-4183-99E9-8C75931A3928}" srcOrd="0" destOrd="0" presId="urn:microsoft.com/office/officeart/2005/8/layout/chevron2"/>
    <dgm:cxn modelId="{34E825EC-5122-45DB-A2B7-1ECCED844A36}" type="presOf" srcId="{7A773AC2-5492-4ECE-94BC-C7DE60FB25D0}" destId="{D7BE6303-9BC9-454A-A7AB-9CA3181E7EBD}" srcOrd="0" destOrd="0" presId="urn:microsoft.com/office/officeart/2005/8/layout/chevron2"/>
    <dgm:cxn modelId="{273F64FE-7256-45FB-806E-F7038F5E23FE}" srcId="{38DF45EA-0E90-4B13-87EF-F9846170D843}" destId="{77DA68AE-6647-4E11-BD59-E35952C15826}" srcOrd="0" destOrd="0" parTransId="{281AFBF4-5BFC-425C-BE06-9581F64B975D}" sibTransId="{A7A90275-B41E-4E19-A674-A7D75193B4BE}"/>
    <dgm:cxn modelId="{3FA970D3-794A-4688-8BC5-1E457A0BDE51}" type="presParOf" srcId="{D7BE6303-9BC9-454A-A7AB-9CA3181E7EBD}" destId="{8A033A33-937B-42A5-A0EB-754414A6A9A3}" srcOrd="0" destOrd="0" presId="urn:microsoft.com/office/officeart/2005/8/layout/chevron2"/>
    <dgm:cxn modelId="{81C6C3FE-1D35-4FA1-A10F-571757666DB5}" type="presParOf" srcId="{8A033A33-937B-42A5-A0EB-754414A6A9A3}" destId="{2F2F7D26-59C4-4124-A2C1-C394BABF7119}" srcOrd="0" destOrd="0" presId="urn:microsoft.com/office/officeart/2005/8/layout/chevron2"/>
    <dgm:cxn modelId="{45E6F465-9CFF-4252-AA25-DA882D9E262C}" type="presParOf" srcId="{8A033A33-937B-42A5-A0EB-754414A6A9A3}" destId="{266D0968-2264-4183-99E9-8C75931A3928}" srcOrd="1" destOrd="0" presId="urn:microsoft.com/office/officeart/2005/8/layout/chevron2"/>
    <dgm:cxn modelId="{8EF632E2-A844-47D4-AF25-099F980864F3}" type="presParOf" srcId="{D7BE6303-9BC9-454A-A7AB-9CA3181E7EBD}" destId="{9954BF5A-8173-444A-811A-B31330278982}" srcOrd="1" destOrd="0" presId="urn:microsoft.com/office/officeart/2005/8/layout/chevron2"/>
    <dgm:cxn modelId="{E203DC4E-F062-4910-B898-B9B9D5340185}" type="presParOf" srcId="{D7BE6303-9BC9-454A-A7AB-9CA3181E7EBD}" destId="{0274C27E-7F10-4585-B773-5012A66151D7}" srcOrd="2" destOrd="0" presId="urn:microsoft.com/office/officeart/2005/8/layout/chevron2"/>
    <dgm:cxn modelId="{062145A4-0C6B-42AE-9E94-6B58B728349B}" type="presParOf" srcId="{0274C27E-7F10-4585-B773-5012A66151D7}" destId="{21033264-D59C-4965-B02A-914B5AC6CF44}" srcOrd="0" destOrd="0" presId="urn:microsoft.com/office/officeart/2005/8/layout/chevron2"/>
    <dgm:cxn modelId="{E42C9BB8-DE8F-4292-9E65-786C7FC9D485}" type="presParOf" srcId="{0274C27E-7F10-4585-B773-5012A66151D7}" destId="{7CE02E48-10A0-48C1-A037-5E99A8E999C2}" srcOrd="1" destOrd="0" presId="urn:microsoft.com/office/officeart/2005/8/layout/chevron2"/>
    <dgm:cxn modelId="{9F70264C-C8CB-495D-B04A-7AC2CF6D58BE}" type="presParOf" srcId="{D7BE6303-9BC9-454A-A7AB-9CA3181E7EBD}" destId="{AE6C79B5-3F69-40CA-92D5-91CCCBEAAA84}" srcOrd="3" destOrd="0" presId="urn:microsoft.com/office/officeart/2005/8/layout/chevron2"/>
    <dgm:cxn modelId="{44825A4E-2BBA-4622-9CAB-69F20C017304}" type="presParOf" srcId="{D7BE6303-9BC9-454A-A7AB-9CA3181E7EBD}" destId="{201AC583-B34B-478D-ACD1-049D130038EE}" srcOrd="4" destOrd="0" presId="urn:microsoft.com/office/officeart/2005/8/layout/chevron2"/>
    <dgm:cxn modelId="{7986BAE5-6092-4C0C-B691-629E8C424E7B}" type="presParOf" srcId="{201AC583-B34B-478D-ACD1-049D130038EE}" destId="{59FDB833-11CF-43DD-8A34-509E88F5382A}" srcOrd="0" destOrd="0" presId="urn:microsoft.com/office/officeart/2005/8/layout/chevron2"/>
    <dgm:cxn modelId="{1DDA5A37-0D3F-48E4-AFDC-62B0BEFC66B1}" type="presParOf" srcId="{201AC583-B34B-478D-ACD1-049D130038EE}" destId="{46507AEE-5EE5-4936-AF1C-4FEC4C2BFC91}" srcOrd="1" destOrd="0" presId="urn:microsoft.com/office/officeart/2005/8/layout/chevron2"/>
    <dgm:cxn modelId="{5852F4C3-FDC7-461C-829D-26239141329B}" type="presParOf" srcId="{D7BE6303-9BC9-454A-A7AB-9CA3181E7EBD}" destId="{5F1D61FC-9B02-4460-8207-8C509796CBF1}" srcOrd="5" destOrd="0" presId="urn:microsoft.com/office/officeart/2005/8/layout/chevron2"/>
    <dgm:cxn modelId="{DFF08C32-609D-4A94-83E2-3E5124D46AAB}" type="presParOf" srcId="{D7BE6303-9BC9-454A-A7AB-9CA3181E7EBD}" destId="{7D2B99C5-D474-44D5-9D32-F4F07637FE78}" srcOrd="6" destOrd="0" presId="urn:microsoft.com/office/officeart/2005/8/layout/chevron2"/>
    <dgm:cxn modelId="{BAB78DA8-43F7-4C87-AA35-12569A42DF9B}" type="presParOf" srcId="{7D2B99C5-D474-44D5-9D32-F4F07637FE78}" destId="{1AC08EBC-453D-488F-89D2-1BD885F839F8}" srcOrd="0" destOrd="0" presId="urn:microsoft.com/office/officeart/2005/8/layout/chevron2"/>
    <dgm:cxn modelId="{F7710BC5-D4BE-4995-B820-F6F2FD221AFB}" type="presParOf" srcId="{7D2B99C5-D474-44D5-9D32-F4F07637FE78}" destId="{57C87AF6-F852-45F2-8F44-4E5285FE6F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0D220-8954-403B-986B-2100EDCF574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BC71A99-BE7C-4994-B103-532055794FEA}">
      <dgm:prSet phldrT="[Text]"/>
      <dgm:spPr/>
      <dgm:t>
        <a:bodyPr/>
        <a:lstStyle/>
        <a:p>
          <a:r>
            <a:rPr lang="en-US" dirty="0"/>
            <a:t>Alice registers on the platform and uploads her documents for verification</a:t>
          </a:r>
          <a:endParaRPr lang="en-IN" dirty="0"/>
        </a:p>
      </dgm:t>
    </dgm:pt>
    <dgm:pt modelId="{26B1725D-16BF-4756-84D1-EAD1F89F96F4}" type="parTrans" cxnId="{49C6CF95-BACC-489D-AF01-681EE06C6970}">
      <dgm:prSet/>
      <dgm:spPr/>
      <dgm:t>
        <a:bodyPr/>
        <a:lstStyle/>
        <a:p>
          <a:endParaRPr lang="en-IN"/>
        </a:p>
      </dgm:t>
    </dgm:pt>
    <dgm:pt modelId="{CF5BC3E2-97FF-4081-B361-9DA7268D598F}" type="sibTrans" cxnId="{49C6CF95-BACC-489D-AF01-681EE06C6970}">
      <dgm:prSet/>
      <dgm:spPr/>
      <dgm:t>
        <a:bodyPr/>
        <a:lstStyle/>
        <a:p>
          <a:endParaRPr lang="en-IN"/>
        </a:p>
      </dgm:t>
    </dgm:pt>
    <dgm:pt modelId="{F9C164A8-B2C8-4A41-8FF7-99CF3F0CCF50}">
      <dgm:prSet phldrT="[Text]"/>
      <dgm:spPr/>
      <dgm:t>
        <a:bodyPr/>
        <a:lstStyle/>
        <a:p>
          <a:r>
            <a:rPr lang="en-US" dirty="0"/>
            <a:t>After verification, Alice searches for required medical facility and select a hospital of her choice</a:t>
          </a:r>
          <a:endParaRPr lang="en-IN" dirty="0"/>
        </a:p>
      </dgm:t>
    </dgm:pt>
    <dgm:pt modelId="{55B62A3E-57CB-42DA-936B-3A47FA68CC5A}" type="parTrans" cxnId="{C9FEE5E4-A65D-40AA-8A51-0CCE6F92D599}">
      <dgm:prSet/>
      <dgm:spPr/>
      <dgm:t>
        <a:bodyPr/>
        <a:lstStyle/>
        <a:p>
          <a:endParaRPr lang="en-IN"/>
        </a:p>
      </dgm:t>
    </dgm:pt>
    <dgm:pt modelId="{12AB74DC-745B-4A18-A776-56C301EF7066}" type="sibTrans" cxnId="{C9FEE5E4-A65D-40AA-8A51-0CCE6F92D599}">
      <dgm:prSet/>
      <dgm:spPr/>
      <dgm:t>
        <a:bodyPr/>
        <a:lstStyle/>
        <a:p>
          <a:endParaRPr lang="en-IN"/>
        </a:p>
      </dgm:t>
    </dgm:pt>
    <dgm:pt modelId="{02CBB762-6416-40E4-9881-10CD5E4EBCC3}">
      <dgm:prSet phldrT="[Text]"/>
      <dgm:spPr/>
      <dgm:t>
        <a:bodyPr/>
        <a:lstStyle/>
        <a:p>
          <a:r>
            <a:rPr lang="en-US" dirty="0"/>
            <a:t>Alice finds that the treatment is very costly and she cannot afford it on her own</a:t>
          </a:r>
          <a:endParaRPr lang="en-IN" dirty="0"/>
        </a:p>
      </dgm:t>
    </dgm:pt>
    <dgm:pt modelId="{9131B4C2-5F54-4787-9D74-B6FDE384218A}" type="parTrans" cxnId="{801A47DE-D897-42E9-B974-B02DF3BD8871}">
      <dgm:prSet/>
      <dgm:spPr/>
      <dgm:t>
        <a:bodyPr/>
        <a:lstStyle/>
        <a:p>
          <a:endParaRPr lang="en-IN"/>
        </a:p>
      </dgm:t>
    </dgm:pt>
    <dgm:pt modelId="{2161D800-384E-4164-B8AF-54F82C4164EE}" type="sibTrans" cxnId="{801A47DE-D897-42E9-B974-B02DF3BD8871}">
      <dgm:prSet/>
      <dgm:spPr/>
      <dgm:t>
        <a:bodyPr/>
        <a:lstStyle/>
        <a:p>
          <a:endParaRPr lang="en-IN"/>
        </a:p>
      </dgm:t>
    </dgm:pt>
    <dgm:pt modelId="{7F89A3FE-8F1E-495B-A97A-0377A9DB74D9}">
      <dgm:prSet phldrT="[Text]"/>
      <dgm:spPr/>
      <dgm:t>
        <a:bodyPr/>
        <a:lstStyle/>
        <a:p>
          <a:r>
            <a:rPr lang="en-US" dirty="0"/>
            <a:t>Alice gets assistance suggestions for concerned medical facility and she can select any financial institute/ NGO/ government scheme of her choice for support</a:t>
          </a:r>
          <a:endParaRPr lang="en-IN" dirty="0"/>
        </a:p>
      </dgm:t>
    </dgm:pt>
    <dgm:pt modelId="{459F8786-1754-43EC-A5B5-5BA6AA40340D}" type="parTrans" cxnId="{C36FF5BF-3082-4158-95EA-616DA3967489}">
      <dgm:prSet/>
      <dgm:spPr/>
      <dgm:t>
        <a:bodyPr/>
        <a:lstStyle/>
        <a:p>
          <a:endParaRPr lang="en-IN"/>
        </a:p>
      </dgm:t>
    </dgm:pt>
    <dgm:pt modelId="{894374F3-AC18-47CA-AA9E-1CDE0A3DD60E}" type="sibTrans" cxnId="{C36FF5BF-3082-4158-95EA-616DA3967489}">
      <dgm:prSet/>
      <dgm:spPr/>
      <dgm:t>
        <a:bodyPr/>
        <a:lstStyle/>
        <a:p>
          <a:endParaRPr lang="en-IN"/>
        </a:p>
      </dgm:t>
    </dgm:pt>
    <dgm:pt modelId="{6B0ED983-ED03-4ADC-9503-7BEA83797EE1}">
      <dgm:prSet phldrT="[Text]"/>
      <dgm:spPr/>
      <dgm:t>
        <a:bodyPr/>
        <a:lstStyle/>
        <a:p>
          <a:r>
            <a:rPr lang="en-US" dirty="0"/>
            <a:t>Alice does not need to do any paperwork, she also does not need to pay directly to the hospital, the finance company automatically pays all the hospital charges after approval</a:t>
          </a:r>
          <a:endParaRPr lang="en-IN" dirty="0"/>
        </a:p>
      </dgm:t>
    </dgm:pt>
    <dgm:pt modelId="{6AFC14C2-4D07-4E60-BF1B-B23775A7D290}" type="parTrans" cxnId="{8EA4B5DF-DED0-4D0C-9A5D-AAECF8F0F1A4}">
      <dgm:prSet/>
      <dgm:spPr/>
      <dgm:t>
        <a:bodyPr/>
        <a:lstStyle/>
        <a:p>
          <a:endParaRPr lang="en-IN"/>
        </a:p>
      </dgm:t>
    </dgm:pt>
    <dgm:pt modelId="{7833C798-C4D3-4192-A743-848C5B1AA180}" type="sibTrans" cxnId="{8EA4B5DF-DED0-4D0C-9A5D-AAECF8F0F1A4}">
      <dgm:prSet/>
      <dgm:spPr/>
      <dgm:t>
        <a:bodyPr/>
        <a:lstStyle/>
        <a:p>
          <a:endParaRPr lang="en-IN"/>
        </a:p>
      </dgm:t>
    </dgm:pt>
    <dgm:pt modelId="{5E6C748D-8C39-454B-B3AE-E05E1B743C05}">
      <dgm:prSet phldrT="[Text]"/>
      <dgm:spPr/>
      <dgm:t>
        <a:bodyPr/>
        <a:lstStyle/>
        <a:p>
          <a:r>
            <a:rPr lang="en-US" dirty="0"/>
            <a:t>Alice get the treatment without worrying about financial restrictions, Alice is happy. She will repay the bank/NGO as per their scheme, she will get regular updates from the platform regarding the same</a:t>
          </a:r>
          <a:endParaRPr lang="en-IN" dirty="0"/>
        </a:p>
      </dgm:t>
    </dgm:pt>
    <dgm:pt modelId="{0FE07629-8C93-48E3-8981-8590140B5126}" type="parTrans" cxnId="{2FE9DB3F-61AA-4ABB-BC42-6755B34899C3}">
      <dgm:prSet/>
      <dgm:spPr/>
      <dgm:t>
        <a:bodyPr/>
        <a:lstStyle/>
        <a:p>
          <a:endParaRPr lang="en-IN"/>
        </a:p>
      </dgm:t>
    </dgm:pt>
    <dgm:pt modelId="{71251D8A-E133-4F55-BEE9-C7D36B65D629}" type="sibTrans" cxnId="{2FE9DB3F-61AA-4ABB-BC42-6755B34899C3}">
      <dgm:prSet/>
      <dgm:spPr/>
      <dgm:t>
        <a:bodyPr/>
        <a:lstStyle/>
        <a:p>
          <a:endParaRPr lang="en-IN"/>
        </a:p>
      </dgm:t>
    </dgm:pt>
    <dgm:pt modelId="{A99BC2CE-0183-437D-B2C9-48F17B712F74}" type="pres">
      <dgm:prSet presAssocID="{9560D220-8954-403B-986B-2100EDCF5744}" presName="Name0" presStyleCnt="0">
        <dgm:presLayoutVars>
          <dgm:dir/>
          <dgm:resizeHandles val="exact"/>
        </dgm:presLayoutVars>
      </dgm:prSet>
      <dgm:spPr/>
    </dgm:pt>
    <dgm:pt modelId="{5ED8D717-4A86-4C71-BEE7-7E4F081A5A73}" type="pres">
      <dgm:prSet presAssocID="{3BC71A99-BE7C-4994-B103-532055794FEA}" presName="node" presStyleLbl="node1" presStyleIdx="0" presStyleCnt="6">
        <dgm:presLayoutVars>
          <dgm:bulletEnabled val="1"/>
        </dgm:presLayoutVars>
      </dgm:prSet>
      <dgm:spPr/>
    </dgm:pt>
    <dgm:pt modelId="{B34656AA-E6D1-433A-A0CD-11FBE165E20D}" type="pres">
      <dgm:prSet presAssocID="{CF5BC3E2-97FF-4081-B361-9DA7268D598F}" presName="sibTrans" presStyleLbl="sibTrans1D1" presStyleIdx="0" presStyleCnt="5"/>
      <dgm:spPr/>
    </dgm:pt>
    <dgm:pt modelId="{84041AD0-33FF-471C-BEF9-EA9676BDF816}" type="pres">
      <dgm:prSet presAssocID="{CF5BC3E2-97FF-4081-B361-9DA7268D598F}" presName="connectorText" presStyleLbl="sibTrans1D1" presStyleIdx="0" presStyleCnt="5"/>
      <dgm:spPr/>
    </dgm:pt>
    <dgm:pt modelId="{E1BC956A-2DDE-497F-A7BB-BF84C9B2C973}" type="pres">
      <dgm:prSet presAssocID="{F9C164A8-B2C8-4A41-8FF7-99CF3F0CCF50}" presName="node" presStyleLbl="node1" presStyleIdx="1" presStyleCnt="6">
        <dgm:presLayoutVars>
          <dgm:bulletEnabled val="1"/>
        </dgm:presLayoutVars>
      </dgm:prSet>
      <dgm:spPr/>
    </dgm:pt>
    <dgm:pt modelId="{DA39A023-D1C3-4F3C-8D33-F8DBDE59A37B}" type="pres">
      <dgm:prSet presAssocID="{12AB74DC-745B-4A18-A776-56C301EF7066}" presName="sibTrans" presStyleLbl="sibTrans1D1" presStyleIdx="1" presStyleCnt="5"/>
      <dgm:spPr/>
    </dgm:pt>
    <dgm:pt modelId="{BC46FE4A-F7CD-4BB0-B306-FE11E0D72A75}" type="pres">
      <dgm:prSet presAssocID="{12AB74DC-745B-4A18-A776-56C301EF7066}" presName="connectorText" presStyleLbl="sibTrans1D1" presStyleIdx="1" presStyleCnt="5"/>
      <dgm:spPr/>
    </dgm:pt>
    <dgm:pt modelId="{7FAB94D4-B354-495E-A657-438B7A340E21}" type="pres">
      <dgm:prSet presAssocID="{02CBB762-6416-40E4-9881-10CD5E4EBCC3}" presName="node" presStyleLbl="node1" presStyleIdx="2" presStyleCnt="6">
        <dgm:presLayoutVars>
          <dgm:bulletEnabled val="1"/>
        </dgm:presLayoutVars>
      </dgm:prSet>
      <dgm:spPr/>
    </dgm:pt>
    <dgm:pt modelId="{A0969B1D-4719-4FCD-B126-41768ABC0CF5}" type="pres">
      <dgm:prSet presAssocID="{2161D800-384E-4164-B8AF-54F82C4164EE}" presName="sibTrans" presStyleLbl="sibTrans1D1" presStyleIdx="2" presStyleCnt="5"/>
      <dgm:spPr/>
    </dgm:pt>
    <dgm:pt modelId="{B10C2173-A3C7-437C-894B-ACD3EC7FE8C7}" type="pres">
      <dgm:prSet presAssocID="{2161D800-384E-4164-B8AF-54F82C4164EE}" presName="connectorText" presStyleLbl="sibTrans1D1" presStyleIdx="2" presStyleCnt="5"/>
      <dgm:spPr/>
    </dgm:pt>
    <dgm:pt modelId="{932456E9-0B37-4C62-95F2-6A4588B47A33}" type="pres">
      <dgm:prSet presAssocID="{7F89A3FE-8F1E-495B-A97A-0377A9DB74D9}" presName="node" presStyleLbl="node1" presStyleIdx="3" presStyleCnt="6">
        <dgm:presLayoutVars>
          <dgm:bulletEnabled val="1"/>
        </dgm:presLayoutVars>
      </dgm:prSet>
      <dgm:spPr/>
    </dgm:pt>
    <dgm:pt modelId="{6FAC748E-0099-4F98-AFF4-8CCD9B305F0E}" type="pres">
      <dgm:prSet presAssocID="{894374F3-AC18-47CA-AA9E-1CDE0A3DD60E}" presName="sibTrans" presStyleLbl="sibTrans1D1" presStyleIdx="3" presStyleCnt="5"/>
      <dgm:spPr/>
    </dgm:pt>
    <dgm:pt modelId="{7178CC3C-9CBC-4747-B380-E42FC292C659}" type="pres">
      <dgm:prSet presAssocID="{894374F3-AC18-47CA-AA9E-1CDE0A3DD60E}" presName="connectorText" presStyleLbl="sibTrans1D1" presStyleIdx="3" presStyleCnt="5"/>
      <dgm:spPr/>
    </dgm:pt>
    <dgm:pt modelId="{E431BD42-49CB-4D93-818A-3D4D2318254D}" type="pres">
      <dgm:prSet presAssocID="{6B0ED983-ED03-4ADC-9503-7BEA83797EE1}" presName="node" presStyleLbl="node1" presStyleIdx="4" presStyleCnt="6">
        <dgm:presLayoutVars>
          <dgm:bulletEnabled val="1"/>
        </dgm:presLayoutVars>
      </dgm:prSet>
      <dgm:spPr/>
    </dgm:pt>
    <dgm:pt modelId="{7F391576-3C19-43E2-94E7-F03ACFA73AC6}" type="pres">
      <dgm:prSet presAssocID="{7833C798-C4D3-4192-A743-848C5B1AA180}" presName="sibTrans" presStyleLbl="sibTrans1D1" presStyleIdx="4" presStyleCnt="5"/>
      <dgm:spPr/>
    </dgm:pt>
    <dgm:pt modelId="{0E5A9E7C-227A-4529-A377-6350D2852FF4}" type="pres">
      <dgm:prSet presAssocID="{7833C798-C4D3-4192-A743-848C5B1AA180}" presName="connectorText" presStyleLbl="sibTrans1D1" presStyleIdx="4" presStyleCnt="5"/>
      <dgm:spPr/>
    </dgm:pt>
    <dgm:pt modelId="{E5F48577-523A-49C7-9B86-BC61D546732C}" type="pres">
      <dgm:prSet presAssocID="{5E6C748D-8C39-454B-B3AE-E05E1B743C05}" presName="node" presStyleLbl="node1" presStyleIdx="5" presStyleCnt="6">
        <dgm:presLayoutVars>
          <dgm:bulletEnabled val="1"/>
        </dgm:presLayoutVars>
      </dgm:prSet>
      <dgm:spPr/>
    </dgm:pt>
  </dgm:ptLst>
  <dgm:cxnLst>
    <dgm:cxn modelId="{60F47119-B8DF-4472-939F-25CE6E1B57C3}" type="presOf" srcId="{3BC71A99-BE7C-4994-B103-532055794FEA}" destId="{5ED8D717-4A86-4C71-BEE7-7E4F081A5A73}" srcOrd="0" destOrd="0" presId="urn:microsoft.com/office/officeart/2005/8/layout/bProcess3"/>
    <dgm:cxn modelId="{35A9B421-A2D3-4EB0-8868-AABFCA64B5D8}" type="presOf" srcId="{9560D220-8954-403B-986B-2100EDCF5744}" destId="{A99BC2CE-0183-437D-B2C9-48F17B712F74}" srcOrd="0" destOrd="0" presId="urn:microsoft.com/office/officeart/2005/8/layout/bProcess3"/>
    <dgm:cxn modelId="{FE1EEE34-6C1F-4329-BDC0-5EE5E725AF24}" type="presOf" srcId="{F9C164A8-B2C8-4A41-8FF7-99CF3F0CCF50}" destId="{E1BC956A-2DDE-497F-A7BB-BF84C9B2C973}" srcOrd="0" destOrd="0" presId="urn:microsoft.com/office/officeart/2005/8/layout/bProcess3"/>
    <dgm:cxn modelId="{D0239E3A-FAF6-4A2F-AB5F-0E107B4DDFFE}" type="presOf" srcId="{894374F3-AC18-47CA-AA9E-1CDE0A3DD60E}" destId="{6FAC748E-0099-4F98-AFF4-8CCD9B305F0E}" srcOrd="0" destOrd="0" presId="urn:microsoft.com/office/officeart/2005/8/layout/bProcess3"/>
    <dgm:cxn modelId="{2FE9DB3F-61AA-4ABB-BC42-6755B34899C3}" srcId="{9560D220-8954-403B-986B-2100EDCF5744}" destId="{5E6C748D-8C39-454B-B3AE-E05E1B743C05}" srcOrd="5" destOrd="0" parTransId="{0FE07629-8C93-48E3-8981-8590140B5126}" sibTransId="{71251D8A-E133-4F55-BEE9-C7D36B65D629}"/>
    <dgm:cxn modelId="{04CB0A41-6035-4B6B-A260-92864D490CE7}" type="presOf" srcId="{6B0ED983-ED03-4ADC-9503-7BEA83797EE1}" destId="{E431BD42-49CB-4D93-818A-3D4D2318254D}" srcOrd="0" destOrd="0" presId="urn:microsoft.com/office/officeart/2005/8/layout/bProcess3"/>
    <dgm:cxn modelId="{86C0DA47-C972-4162-B330-E02E4401BF6C}" type="presOf" srcId="{12AB74DC-745B-4A18-A776-56C301EF7066}" destId="{DA39A023-D1C3-4F3C-8D33-F8DBDE59A37B}" srcOrd="0" destOrd="0" presId="urn:microsoft.com/office/officeart/2005/8/layout/bProcess3"/>
    <dgm:cxn modelId="{3CE88E6B-1305-46B6-B52B-219FE7459AD7}" type="presOf" srcId="{7F89A3FE-8F1E-495B-A97A-0377A9DB74D9}" destId="{932456E9-0B37-4C62-95F2-6A4588B47A33}" srcOrd="0" destOrd="0" presId="urn:microsoft.com/office/officeart/2005/8/layout/bProcess3"/>
    <dgm:cxn modelId="{11794052-966E-45E1-8FF2-F842CE1DF4D7}" type="presOf" srcId="{12AB74DC-745B-4A18-A776-56C301EF7066}" destId="{BC46FE4A-F7CD-4BB0-B306-FE11E0D72A75}" srcOrd="1" destOrd="0" presId="urn:microsoft.com/office/officeart/2005/8/layout/bProcess3"/>
    <dgm:cxn modelId="{A3AD0F73-3ED7-4741-9BB6-FBA749E4A4C1}" type="presOf" srcId="{CF5BC3E2-97FF-4081-B361-9DA7268D598F}" destId="{84041AD0-33FF-471C-BEF9-EA9676BDF816}" srcOrd="1" destOrd="0" presId="urn:microsoft.com/office/officeart/2005/8/layout/bProcess3"/>
    <dgm:cxn modelId="{B5202079-D212-4603-BE88-E18AC7F91E3F}" type="presOf" srcId="{2161D800-384E-4164-B8AF-54F82C4164EE}" destId="{A0969B1D-4719-4FCD-B126-41768ABC0CF5}" srcOrd="0" destOrd="0" presId="urn:microsoft.com/office/officeart/2005/8/layout/bProcess3"/>
    <dgm:cxn modelId="{5807DE89-D859-4E9B-8C07-8D2885FA35D4}" type="presOf" srcId="{2161D800-384E-4164-B8AF-54F82C4164EE}" destId="{B10C2173-A3C7-437C-894B-ACD3EC7FE8C7}" srcOrd="1" destOrd="0" presId="urn:microsoft.com/office/officeart/2005/8/layout/bProcess3"/>
    <dgm:cxn modelId="{49C6CF95-BACC-489D-AF01-681EE06C6970}" srcId="{9560D220-8954-403B-986B-2100EDCF5744}" destId="{3BC71A99-BE7C-4994-B103-532055794FEA}" srcOrd="0" destOrd="0" parTransId="{26B1725D-16BF-4756-84D1-EAD1F89F96F4}" sibTransId="{CF5BC3E2-97FF-4081-B361-9DA7268D598F}"/>
    <dgm:cxn modelId="{E745779E-C04B-4546-B98D-6ADE336DD2F5}" type="presOf" srcId="{02CBB762-6416-40E4-9881-10CD5E4EBCC3}" destId="{7FAB94D4-B354-495E-A657-438B7A340E21}" srcOrd="0" destOrd="0" presId="urn:microsoft.com/office/officeart/2005/8/layout/bProcess3"/>
    <dgm:cxn modelId="{5C4239AB-506E-4860-89B5-1ADA29C9AE1D}" type="presOf" srcId="{5E6C748D-8C39-454B-B3AE-E05E1B743C05}" destId="{E5F48577-523A-49C7-9B86-BC61D546732C}" srcOrd="0" destOrd="0" presId="urn:microsoft.com/office/officeart/2005/8/layout/bProcess3"/>
    <dgm:cxn modelId="{C87D0CAC-A856-4C69-8CC4-B987F37B3962}" type="presOf" srcId="{7833C798-C4D3-4192-A743-848C5B1AA180}" destId="{7F391576-3C19-43E2-94E7-F03ACFA73AC6}" srcOrd="0" destOrd="0" presId="urn:microsoft.com/office/officeart/2005/8/layout/bProcess3"/>
    <dgm:cxn modelId="{C36FF5BF-3082-4158-95EA-616DA3967489}" srcId="{9560D220-8954-403B-986B-2100EDCF5744}" destId="{7F89A3FE-8F1E-495B-A97A-0377A9DB74D9}" srcOrd="3" destOrd="0" parTransId="{459F8786-1754-43EC-A5B5-5BA6AA40340D}" sibTransId="{894374F3-AC18-47CA-AA9E-1CDE0A3DD60E}"/>
    <dgm:cxn modelId="{7D7260C1-6EC8-447A-A5C3-424BBA0EC773}" type="presOf" srcId="{7833C798-C4D3-4192-A743-848C5B1AA180}" destId="{0E5A9E7C-227A-4529-A377-6350D2852FF4}" srcOrd="1" destOrd="0" presId="urn:microsoft.com/office/officeart/2005/8/layout/bProcess3"/>
    <dgm:cxn modelId="{801A47DE-D897-42E9-B974-B02DF3BD8871}" srcId="{9560D220-8954-403B-986B-2100EDCF5744}" destId="{02CBB762-6416-40E4-9881-10CD5E4EBCC3}" srcOrd="2" destOrd="0" parTransId="{9131B4C2-5F54-4787-9D74-B6FDE384218A}" sibTransId="{2161D800-384E-4164-B8AF-54F82C4164EE}"/>
    <dgm:cxn modelId="{8EA4B5DF-DED0-4D0C-9A5D-AAECF8F0F1A4}" srcId="{9560D220-8954-403B-986B-2100EDCF5744}" destId="{6B0ED983-ED03-4ADC-9503-7BEA83797EE1}" srcOrd="4" destOrd="0" parTransId="{6AFC14C2-4D07-4E60-BF1B-B23775A7D290}" sibTransId="{7833C798-C4D3-4192-A743-848C5B1AA180}"/>
    <dgm:cxn modelId="{C9FEE5E4-A65D-40AA-8A51-0CCE6F92D599}" srcId="{9560D220-8954-403B-986B-2100EDCF5744}" destId="{F9C164A8-B2C8-4A41-8FF7-99CF3F0CCF50}" srcOrd="1" destOrd="0" parTransId="{55B62A3E-57CB-42DA-936B-3A47FA68CC5A}" sibTransId="{12AB74DC-745B-4A18-A776-56C301EF7066}"/>
    <dgm:cxn modelId="{D50A25E8-A034-44D1-AEC1-492E48F1BAB7}" type="presOf" srcId="{894374F3-AC18-47CA-AA9E-1CDE0A3DD60E}" destId="{7178CC3C-9CBC-4747-B380-E42FC292C659}" srcOrd="1" destOrd="0" presId="urn:microsoft.com/office/officeart/2005/8/layout/bProcess3"/>
    <dgm:cxn modelId="{BFC7E5F3-551B-49C7-B00B-FEA98101D426}" type="presOf" srcId="{CF5BC3E2-97FF-4081-B361-9DA7268D598F}" destId="{B34656AA-E6D1-433A-A0CD-11FBE165E20D}" srcOrd="0" destOrd="0" presId="urn:microsoft.com/office/officeart/2005/8/layout/bProcess3"/>
    <dgm:cxn modelId="{917097A1-F62C-471B-87FC-747706239EB2}" type="presParOf" srcId="{A99BC2CE-0183-437D-B2C9-48F17B712F74}" destId="{5ED8D717-4A86-4C71-BEE7-7E4F081A5A73}" srcOrd="0" destOrd="0" presId="urn:microsoft.com/office/officeart/2005/8/layout/bProcess3"/>
    <dgm:cxn modelId="{6B135ED6-F207-42A1-A496-BDB1DF34FCEE}" type="presParOf" srcId="{A99BC2CE-0183-437D-B2C9-48F17B712F74}" destId="{B34656AA-E6D1-433A-A0CD-11FBE165E20D}" srcOrd="1" destOrd="0" presId="urn:microsoft.com/office/officeart/2005/8/layout/bProcess3"/>
    <dgm:cxn modelId="{EF72F166-1441-4195-B6E0-CC2C404D6C9D}" type="presParOf" srcId="{B34656AA-E6D1-433A-A0CD-11FBE165E20D}" destId="{84041AD0-33FF-471C-BEF9-EA9676BDF816}" srcOrd="0" destOrd="0" presId="urn:microsoft.com/office/officeart/2005/8/layout/bProcess3"/>
    <dgm:cxn modelId="{490E1A3B-61E0-48F3-90D9-5E532B9E3A6A}" type="presParOf" srcId="{A99BC2CE-0183-437D-B2C9-48F17B712F74}" destId="{E1BC956A-2DDE-497F-A7BB-BF84C9B2C973}" srcOrd="2" destOrd="0" presId="urn:microsoft.com/office/officeart/2005/8/layout/bProcess3"/>
    <dgm:cxn modelId="{D30706A1-63A7-4B3E-9D64-94E0A90A5CCE}" type="presParOf" srcId="{A99BC2CE-0183-437D-B2C9-48F17B712F74}" destId="{DA39A023-D1C3-4F3C-8D33-F8DBDE59A37B}" srcOrd="3" destOrd="0" presId="urn:microsoft.com/office/officeart/2005/8/layout/bProcess3"/>
    <dgm:cxn modelId="{7B9A1165-DA17-4333-8DD7-712FE52D38CE}" type="presParOf" srcId="{DA39A023-D1C3-4F3C-8D33-F8DBDE59A37B}" destId="{BC46FE4A-F7CD-4BB0-B306-FE11E0D72A75}" srcOrd="0" destOrd="0" presId="urn:microsoft.com/office/officeart/2005/8/layout/bProcess3"/>
    <dgm:cxn modelId="{D6EAC9AC-040D-4CF1-B56B-02026152FC25}" type="presParOf" srcId="{A99BC2CE-0183-437D-B2C9-48F17B712F74}" destId="{7FAB94D4-B354-495E-A657-438B7A340E21}" srcOrd="4" destOrd="0" presId="urn:microsoft.com/office/officeart/2005/8/layout/bProcess3"/>
    <dgm:cxn modelId="{11F4C94A-82B1-4C7E-AB34-F02553B2D4A2}" type="presParOf" srcId="{A99BC2CE-0183-437D-B2C9-48F17B712F74}" destId="{A0969B1D-4719-4FCD-B126-41768ABC0CF5}" srcOrd="5" destOrd="0" presId="urn:microsoft.com/office/officeart/2005/8/layout/bProcess3"/>
    <dgm:cxn modelId="{B4F38E9F-D1F7-4471-B4AB-CEE071B53259}" type="presParOf" srcId="{A0969B1D-4719-4FCD-B126-41768ABC0CF5}" destId="{B10C2173-A3C7-437C-894B-ACD3EC7FE8C7}" srcOrd="0" destOrd="0" presId="urn:microsoft.com/office/officeart/2005/8/layout/bProcess3"/>
    <dgm:cxn modelId="{8AFEE5EC-51D8-45D5-AC87-C362430F04ED}" type="presParOf" srcId="{A99BC2CE-0183-437D-B2C9-48F17B712F74}" destId="{932456E9-0B37-4C62-95F2-6A4588B47A33}" srcOrd="6" destOrd="0" presId="urn:microsoft.com/office/officeart/2005/8/layout/bProcess3"/>
    <dgm:cxn modelId="{E186626C-0901-4E97-A3F2-BF99967ACA77}" type="presParOf" srcId="{A99BC2CE-0183-437D-B2C9-48F17B712F74}" destId="{6FAC748E-0099-4F98-AFF4-8CCD9B305F0E}" srcOrd="7" destOrd="0" presId="urn:microsoft.com/office/officeart/2005/8/layout/bProcess3"/>
    <dgm:cxn modelId="{9904BBC1-E540-49B1-81E2-D80F9EE4E716}" type="presParOf" srcId="{6FAC748E-0099-4F98-AFF4-8CCD9B305F0E}" destId="{7178CC3C-9CBC-4747-B380-E42FC292C659}" srcOrd="0" destOrd="0" presId="urn:microsoft.com/office/officeart/2005/8/layout/bProcess3"/>
    <dgm:cxn modelId="{2FF6A419-EF94-4399-A5A3-C497D5369C31}" type="presParOf" srcId="{A99BC2CE-0183-437D-B2C9-48F17B712F74}" destId="{E431BD42-49CB-4D93-818A-3D4D2318254D}" srcOrd="8" destOrd="0" presId="urn:microsoft.com/office/officeart/2005/8/layout/bProcess3"/>
    <dgm:cxn modelId="{F998E268-BD37-4836-A9E2-2BCAADD4DA3F}" type="presParOf" srcId="{A99BC2CE-0183-437D-B2C9-48F17B712F74}" destId="{7F391576-3C19-43E2-94E7-F03ACFA73AC6}" srcOrd="9" destOrd="0" presId="urn:microsoft.com/office/officeart/2005/8/layout/bProcess3"/>
    <dgm:cxn modelId="{3A2F042C-9EAC-4954-98B7-17637F2FDFC1}" type="presParOf" srcId="{7F391576-3C19-43E2-94E7-F03ACFA73AC6}" destId="{0E5A9E7C-227A-4529-A377-6350D2852FF4}" srcOrd="0" destOrd="0" presId="urn:microsoft.com/office/officeart/2005/8/layout/bProcess3"/>
    <dgm:cxn modelId="{DFAFB64F-9AF0-42E9-919E-D959E0D8187A}" type="presParOf" srcId="{A99BC2CE-0183-437D-B2C9-48F17B712F74}" destId="{E5F48577-523A-49C7-9B86-BC61D546732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5D7710-6FF4-42EC-B135-367D306028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A7ABEF8-67FD-4244-A0C8-6EADB0513F8A}">
      <dgm:prSet phldrT="[Text]"/>
      <dgm:spPr/>
      <dgm:t>
        <a:bodyPr/>
        <a:lstStyle/>
        <a:p>
          <a:r>
            <a:rPr lang="en-US" dirty="0"/>
            <a:t>Awareness and Availability</a:t>
          </a:r>
          <a:endParaRPr lang="en-IN" dirty="0"/>
        </a:p>
      </dgm:t>
    </dgm:pt>
    <dgm:pt modelId="{D40F7E36-8E41-4B29-AC68-6CC97BD3542E}" type="parTrans" cxnId="{F19BEDD2-775C-4243-94AF-0CCB97EA2280}">
      <dgm:prSet/>
      <dgm:spPr/>
      <dgm:t>
        <a:bodyPr/>
        <a:lstStyle/>
        <a:p>
          <a:endParaRPr lang="en-IN"/>
        </a:p>
      </dgm:t>
    </dgm:pt>
    <dgm:pt modelId="{02969C26-7DCD-4A42-976C-698920A47C58}" type="sibTrans" cxnId="{F19BEDD2-775C-4243-94AF-0CCB97EA2280}">
      <dgm:prSet/>
      <dgm:spPr/>
      <dgm:t>
        <a:bodyPr/>
        <a:lstStyle/>
        <a:p>
          <a:endParaRPr lang="en-IN"/>
        </a:p>
      </dgm:t>
    </dgm:pt>
    <dgm:pt modelId="{5A2A8CD7-5BE3-429F-BFE4-DB3051B013CF}">
      <dgm:prSet phldrT="[Text]"/>
      <dgm:spPr/>
      <dgm:t>
        <a:bodyPr/>
        <a:lstStyle/>
        <a:p>
          <a:pPr>
            <a:buNone/>
          </a:pPr>
          <a:r>
            <a:rPr lang="en-US" dirty="0"/>
            <a:t>	All the medical facilities and financial support schemes will be available for everyone</a:t>
          </a:r>
          <a:endParaRPr lang="en-IN" dirty="0"/>
        </a:p>
      </dgm:t>
    </dgm:pt>
    <dgm:pt modelId="{EB10A29E-4804-4A6B-9C34-990A301FDB8C}" type="parTrans" cxnId="{E422A549-0B31-4F24-8436-336D33AF81C5}">
      <dgm:prSet/>
      <dgm:spPr/>
      <dgm:t>
        <a:bodyPr/>
        <a:lstStyle/>
        <a:p>
          <a:endParaRPr lang="en-IN"/>
        </a:p>
      </dgm:t>
    </dgm:pt>
    <dgm:pt modelId="{76EDAA9C-9F75-411B-8DA3-C13C4CFA46C1}" type="sibTrans" cxnId="{E422A549-0B31-4F24-8436-336D33AF81C5}">
      <dgm:prSet/>
      <dgm:spPr/>
      <dgm:t>
        <a:bodyPr/>
        <a:lstStyle/>
        <a:p>
          <a:endParaRPr lang="en-IN"/>
        </a:p>
      </dgm:t>
    </dgm:pt>
    <dgm:pt modelId="{2AC769E5-10CB-482A-95E8-B196E2D65439}">
      <dgm:prSet phldrT="[Text]"/>
      <dgm:spPr/>
      <dgm:t>
        <a:bodyPr/>
        <a:lstStyle/>
        <a:p>
          <a:r>
            <a:rPr lang="en-US" dirty="0"/>
            <a:t>Affordability</a:t>
          </a:r>
          <a:endParaRPr lang="en-IN" dirty="0"/>
        </a:p>
      </dgm:t>
    </dgm:pt>
    <dgm:pt modelId="{FDAE0C9C-0FEC-4E42-9993-2A9E723B87C5}" type="parTrans" cxnId="{8BC10BB4-BAD8-4B71-9BEF-9963AA0324C7}">
      <dgm:prSet/>
      <dgm:spPr/>
      <dgm:t>
        <a:bodyPr/>
        <a:lstStyle/>
        <a:p>
          <a:endParaRPr lang="en-IN"/>
        </a:p>
      </dgm:t>
    </dgm:pt>
    <dgm:pt modelId="{03E5155D-84AC-4042-AD0B-B8681862A535}" type="sibTrans" cxnId="{8BC10BB4-BAD8-4B71-9BEF-9963AA0324C7}">
      <dgm:prSet/>
      <dgm:spPr/>
      <dgm:t>
        <a:bodyPr/>
        <a:lstStyle/>
        <a:p>
          <a:endParaRPr lang="en-IN"/>
        </a:p>
      </dgm:t>
    </dgm:pt>
    <dgm:pt modelId="{676956B2-EF75-48BA-A696-B16A3E510E4E}">
      <dgm:prSet phldrT="[Text]"/>
      <dgm:spPr/>
      <dgm:t>
        <a:bodyPr/>
        <a:lstStyle/>
        <a:p>
          <a:pPr>
            <a:buNone/>
          </a:pPr>
          <a:r>
            <a:rPr lang="en-US" dirty="0"/>
            <a:t>	End-users can get medical facilities at a fixed cost and can also opt for financial support</a:t>
          </a:r>
          <a:endParaRPr lang="en-IN" dirty="0"/>
        </a:p>
      </dgm:t>
    </dgm:pt>
    <dgm:pt modelId="{99DE5FCE-D351-4BF9-96F2-C65AB07F76EA}" type="parTrans" cxnId="{A9EA7599-EBCD-421A-92D8-F5F7C6D152DD}">
      <dgm:prSet/>
      <dgm:spPr/>
      <dgm:t>
        <a:bodyPr/>
        <a:lstStyle/>
        <a:p>
          <a:endParaRPr lang="en-IN"/>
        </a:p>
      </dgm:t>
    </dgm:pt>
    <dgm:pt modelId="{FAB1FBA8-70E5-4E6F-87D1-F72927C100CF}" type="sibTrans" cxnId="{A9EA7599-EBCD-421A-92D8-F5F7C6D152DD}">
      <dgm:prSet/>
      <dgm:spPr/>
      <dgm:t>
        <a:bodyPr/>
        <a:lstStyle/>
        <a:p>
          <a:endParaRPr lang="en-IN"/>
        </a:p>
      </dgm:t>
    </dgm:pt>
    <dgm:pt modelId="{33B9F7F5-0FFD-44B8-B17E-7719B9ED2EA7}">
      <dgm:prSet phldrT="[Text]"/>
      <dgm:spPr/>
      <dgm:t>
        <a:bodyPr/>
        <a:lstStyle/>
        <a:p>
          <a:r>
            <a:rPr lang="en-US" dirty="0"/>
            <a:t>Easier Management</a:t>
          </a:r>
          <a:endParaRPr lang="en-IN" dirty="0"/>
        </a:p>
      </dgm:t>
    </dgm:pt>
    <dgm:pt modelId="{4184A731-25F2-4BAD-8CF7-A2D30C1AFD0B}" type="parTrans" cxnId="{1094361A-D802-4CB9-A3D7-4B1AC0BC1D54}">
      <dgm:prSet/>
      <dgm:spPr/>
      <dgm:t>
        <a:bodyPr/>
        <a:lstStyle/>
        <a:p>
          <a:endParaRPr lang="en-IN"/>
        </a:p>
      </dgm:t>
    </dgm:pt>
    <dgm:pt modelId="{FC1A2AF7-7B46-4741-86BC-D20DF6A3077E}" type="sibTrans" cxnId="{1094361A-D802-4CB9-A3D7-4B1AC0BC1D54}">
      <dgm:prSet/>
      <dgm:spPr/>
      <dgm:t>
        <a:bodyPr/>
        <a:lstStyle/>
        <a:p>
          <a:endParaRPr lang="en-IN"/>
        </a:p>
      </dgm:t>
    </dgm:pt>
    <dgm:pt modelId="{F530DADB-1EC6-48EC-9988-0951ECAD105C}">
      <dgm:prSet phldrT="[Text]"/>
      <dgm:spPr/>
      <dgm:t>
        <a:bodyPr/>
        <a:lstStyle/>
        <a:p>
          <a:pPr>
            <a:buNone/>
          </a:pPr>
          <a:r>
            <a:rPr lang="en-US" dirty="0"/>
            <a:t>	Monitoring &amp; managing the data of hospitals, NGOs, banks, insurance companies, etc. would be simpler</a:t>
          </a:r>
          <a:endParaRPr lang="en-IN" dirty="0"/>
        </a:p>
      </dgm:t>
    </dgm:pt>
    <dgm:pt modelId="{A776B112-8D39-4E13-9AE7-1ABFA42F6681}" type="parTrans" cxnId="{2DE03A6F-65B9-48A0-A527-BE2A42F8A098}">
      <dgm:prSet/>
      <dgm:spPr/>
      <dgm:t>
        <a:bodyPr/>
        <a:lstStyle/>
        <a:p>
          <a:endParaRPr lang="en-IN"/>
        </a:p>
      </dgm:t>
    </dgm:pt>
    <dgm:pt modelId="{267A6D1B-9666-4A10-AEB6-28980539C59A}" type="sibTrans" cxnId="{2DE03A6F-65B9-48A0-A527-BE2A42F8A098}">
      <dgm:prSet/>
      <dgm:spPr/>
      <dgm:t>
        <a:bodyPr/>
        <a:lstStyle/>
        <a:p>
          <a:endParaRPr lang="en-IN"/>
        </a:p>
      </dgm:t>
    </dgm:pt>
    <dgm:pt modelId="{10A8AC5B-7E98-4082-97EC-4B8F89F4D8A9}" type="pres">
      <dgm:prSet presAssocID="{C75D7710-6FF4-42EC-B135-367D30602819}" presName="linear" presStyleCnt="0">
        <dgm:presLayoutVars>
          <dgm:dir/>
          <dgm:animLvl val="lvl"/>
          <dgm:resizeHandles val="exact"/>
        </dgm:presLayoutVars>
      </dgm:prSet>
      <dgm:spPr/>
    </dgm:pt>
    <dgm:pt modelId="{E727724D-F78F-4A2A-8231-66B5EF8FA726}" type="pres">
      <dgm:prSet presAssocID="{7A7ABEF8-67FD-4244-A0C8-6EADB0513F8A}" presName="parentLin" presStyleCnt="0"/>
      <dgm:spPr/>
    </dgm:pt>
    <dgm:pt modelId="{FFFA35CA-0379-4044-882A-F35FC0BCFF65}" type="pres">
      <dgm:prSet presAssocID="{7A7ABEF8-67FD-4244-A0C8-6EADB0513F8A}" presName="parentLeftMargin" presStyleLbl="node1" presStyleIdx="0" presStyleCnt="3"/>
      <dgm:spPr/>
    </dgm:pt>
    <dgm:pt modelId="{ED33D8B0-CA29-40AE-8288-582B516992F6}" type="pres">
      <dgm:prSet presAssocID="{7A7ABEF8-67FD-4244-A0C8-6EADB0513F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C31C99-B441-4DA0-BE47-19FAD67E8D1A}" type="pres">
      <dgm:prSet presAssocID="{7A7ABEF8-67FD-4244-A0C8-6EADB0513F8A}" presName="negativeSpace" presStyleCnt="0"/>
      <dgm:spPr/>
    </dgm:pt>
    <dgm:pt modelId="{FB5E129B-E5F8-4AB7-AC34-0D0CDA2C9332}" type="pres">
      <dgm:prSet presAssocID="{7A7ABEF8-67FD-4244-A0C8-6EADB0513F8A}" presName="childText" presStyleLbl="conFgAcc1" presStyleIdx="0" presStyleCnt="3">
        <dgm:presLayoutVars>
          <dgm:bulletEnabled val="1"/>
        </dgm:presLayoutVars>
      </dgm:prSet>
      <dgm:spPr/>
    </dgm:pt>
    <dgm:pt modelId="{324C11CB-8A6D-461F-B0A9-82FE25E27D75}" type="pres">
      <dgm:prSet presAssocID="{02969C26-7DCD-4A42-976C-698920A47C58}" presName="spaceBetweenRectangles" presStyleCnt="0"/>
      <dgm:spPr/>
    </dgm:pt>
    <dgm:pt modelId="{D5B24E7C-9535-4793-8FCC-EF7122536297}" type="pres">
      <dgm:prSet presAssocID="{2AC769E5-10CB-482A-95E8-B196E2D65439}" presName="parentLin" presStyleCnt="0"/>
      <dgm:spPr/>
    </dgm:pt>
    <dgm:pt modelId="{E04D4699-B2CE-4E48-BCF1-F3311D761DAE}" type="pres">
      <dgm:prSet presAssocID="{2AC769E5-10CB-482A-95E8-B196E2D65439}" presName="parentLeftMargin" presStyleLbl="node1" presStyleIdx="0" presStyleCnt="3"/>
      <dgm:spPr/>
    </dgm:pt>
    <dgm:pt modelId="{D655ED8B-76C8-4414-84D1-704A766D92EB}" type="pres">
      <dgm:prSet presAssocID="{2AC769E5-10CB-482A-95E8-B196E2D654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F00C07-267D-45D3-B563-0A72D1E2FE9A}" type="pres">
      <dgm:prSet presAssocID="{2AC769E5-10CB-482A-95E8-B196E2D65439}" presName="negativeSpace" presStyleCnt="0"/>
      <dgm:spPr/>
    </dgm:pt>
    <dgm:pt modelId="{8801E078-55BA-49AA-A015-20566789BEE0}" type="pres">
      <dgm:prSet presAssocID="{2AC769E5-10CB-482A-95E8-B196E2D65439}" presName="childText" presStyleLbl="conFgAcc1" presStyleIdx="1" presStyleCnt="3">
        <dgm:presLayoutVars>
          <dgm:bulletEnabled val="1"/>
        </dgm:presLayoutVars>
      </dgm:prSet>
      <dgm:spPr/>
    </dgm:pt>
    <dgm:pt modelId="{5E6ABE99-4E86-4685-8D42-6343E8798937}" type="pres">
      <dgm:prSet presAssocID="{03E5155D-84AC-4042-AD0B-B8681862A535}" presName="spaceBetweenRectangles" presStyleCnt="0"/>
      <dgm:spPr/>
    </dgm:pt>
    <dgm:pt modelId="{5FCF8867-2842-4C69-9C66-E338A219799B}" type="pres">
      <dgm:prSet presAssocID="{33B9F7F5-0FFD-44B8-B17E-7719B9ED2EA7}" presName="parentLin" presStyleCnt="0"/>
      <dgm:spPr/>
    </dgm:pt>
    <dgm:pt modelId="{10CAE6D3-053E-4389-AE5B-BFBBB5E67B28}" type="pres">
      <dgm:prSet presAssocID="{33B9F7F5-0FFD-44B8-B17E-7719B9ED2EA7}" presName="parentLeftMargin" presStyleLbl="node1" presStyleIdx="1" presStyleCnt="3"/>
      <dgm:spPr/>
    </dgm:pt>
    <dgm:pt modelId="{2D2259A3-250E-4966-B8D3-9BDF4D62C5A3}" type="pres">
      <dgm:prSet presAssocID="{33B9F7F5-0FFD-44B8-B17E-7719B9ED2E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EAA4D3-A328-4913-B0EE-F11392670E6B}" type="pres">
      <dgm:prSet presAssocID="{33B9F7F5-0FFD-44B8-B17E-7719B9ED2EA7}" presName="negativeSpace" presStyleCnt="0"/>
      <dgm:spPr/>
    </dgm:pt>
    <dgm:pt modelId="{96C6AC10-C150-45A5-AFF0-426EC7806516}" type="pres">
      <dgm:prSet presAssocID="{33B9F7F5-0FFD-44B8-B17E-7719B9ED2E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31A501-2EFD-40A2-ADB0-666A1200B395}" type="presOf" srcId="{676956B2-EF75-48BA-A696-B16A3E510E4E}" destId="{8801E078-55BA-49AA-A015-20566789BEE0}" srcOrd="0" destOrd="0" presId="urn:microsoft.com/office/officeart/2005/8/layout/list1"/>
    <dgm:cxn modelId="{1094361A-D802-4CB9-A3D7-4B1AC0BC1D54}" srcId="{C75D7710-6FF4-42EC-B135-367D30602819}" destId="{33B9F7F5-0FFD-44B8-B17E-7719B9ED2EA7}" srcOrd="2" destOrd="0" parTransId="{4184A731-25F2-4BAD-8CF7-A2D30C1AFD0B}" sibTransId="{FC1A2AF7-7B46-4741-86BC-D20DF6A3077E}"/>
    <dgm:cxn modelId="{96128332-6338-4F68-AAB1-23EAC115E53A}" type="presOf" srcId="{33B9F7F5-0FFD-44B8-B17E-7719B9ED2EA7}" destId="{10CAE6D3-053E-4389-AE5B-BFBBB5E67B28}" srcOrd="0" destOrd="0" presId="urn:microsoft.com/office/officeart/2005/8/layout/list1"/>
    <dgm:cxn modelId="{D56A205F-5CC8-4A96-A4FB-2548F6B41968}" type="presOf" srcId="{5A2A8CD7-5BE3-429F-BFE4-DB3051B013CF}" destId="{FB5E129B-E5F8-4AB7-AC34-0D0CDA2C9332}" srcOrd="0" destOrd="0" presId="urn:microsoft.com/office/officeart/2005/8/layout/list1"/>
    <dgm:cxn modelId="{E3D28541-DB39-4027-AED5-2BDB73272FDB}" type="presOf" srcId="{C75D7710-6FF4-42EC-B135-367D30602819}" destId="{10A8AC5B-7E98-4082-97EC-4B8F89F4D8A9}" srcOrd="0" destOrd="0" presId="urn:microsoft.com/office/officeart/2005/8/layout/list1"/>
    <dgm:cxn modelId="{E422A549-0B31-4F24-8436-336D33AF81C5}" srcId="{7A7ABEF8-67FD-4244-A0C8-6EADB0513F8A}" destId="{5A2A8CD7-5BE3-429F-BFE4-DB3051B013CF}" srcOrd="0" destOrd="0" parTransId="{EB10A29E-4804-4A6B-9C34-990A301FDB8C}" sibTransId="{76EDAA9C-9F75-411B-8DA3-C13C4CFA46C1}"/>
    <dgm:cxn modelId="{2DE03A6F-65B9-48A0-A527-BE2A42F8A098}" srcId="{33B9F7F5-0FFD-44B8-B17E-7719B9ED2EA7}" destId="{F530DADB-1EC6-48EC-9988-0951ECAD105C}" srcOrd="0" destOrd="0" parTransId="{A776B112-8D39-4E13-9AE7-1ABFA42F6681}" sibTransId="{267A6D1B-9666-4A10-AEB6-28980539C59A}"/>
    <dgm:cxn modelId="{874C2C7E-1640-4928-9E75-727334D530F7}" type="presOf" srcId="{2AC769E5-10CB-482A-95E8-B196E2D65439}" destId="{E04D4699-B2CE-4E48-BCF1-F3311D761DAE}" srcOrd="0" destOrd="0" presId="urn:microsoft.com/office/officeart/2005/8/layout/list1"/>
    <dgm:cxn modelId="{D1273F8D-53C8-4479-AA2E-578E03E78A2E}" type="presOf" srcId="{33B9F7F5-0FFD-44B8-B17E-7719B9ED2EA7}" destId="{2D2259A3-250E-4966-B8D3-9BDF4D62C5A3}" srcOrd="1" destOrd="0" presId="urn:microsoft.com/office/officeart/2005/8/layout/list1"/>
    <dgm:cxn modelId="{A9EA7599-EBCD-421A-92D8-F5F7C6D152DD}" srcId="{2AC769E5-10CB-482A-95E8-B196E2D65439}" destId="{676956B2-EF75-48BA-A696-B16A3E510E4E}" srcOrd="0" destOrd="0" parTransId="{99DE5FCE-D351-4BF9-96F2-C65AB07F76EA}" sibTransId="{FAB1FBA8-70E5-4E6F-87D1-F72927C100CF}"/>
    <dgm:cxn modelId="{8BC10BB4-BAD8-4B71-9BEF-9963AA0324C7}" srcId="{C75D7710-6FF4-42EC-B135-367D30602819}" destId="{2AC769E5-10CB-482A-95E8-B196E2D65439}" srcOrd="1" destOrd="0" parTransId="{FDAE0C9C-0FEC-4E42-9993-2A9E723B87C5}" sibTransId="{03E5155D-84AC-4042-AD0B-B8681862A535}"/>
    <dgm:cxn modelId="{EDE30FCF-E7C4-4848-95E8-5D4C2106B4EA}" type="presOf" srcId="{7A7ABEF8-67FD-4244-A0C8-6EADB0513F8A}" destId="{ED33D8B0-CA29-40AE-8288-582B516992F6}" srcOrd="1" destOrd="0" presId="urn:microsoft.com/office/officeart/2005/8/layout/list1"/>
    <dgm:cxn modelId="{F19BEDD2-775C-4243-94AF-0CCB97EA2280}" srcId="{C75D7710-6FF4-42EC-B135-367D30602819}" destId="{7A7ABEF8-67FD-4244-A0C8-6EADB0513F8A}" srcOrd="0" destOrd="0" parTransId="{D40F7E36-8E41-4B29-AC68-6CC97BD3542E}" sibTransId="{02969C26-7DCD-4A42-976C-698920A47C58}"/>
    <dgm:cxn modelId="{194268E9-F283-4991-A2C8-EE9FDC330465}" type="presOf" srcId="{F530DADB-1EC6-48EC-9988-0951ECAD105C}" destId="{96C6AC10-C150-45A5-AFF0-426EC7806516}" srcOrd="0" destOrd="0" presId="urn:microsoft.com/office/officeart/2005/8/layout/list1"/>
    <dgm:cxn modelId="{C59EFAEB-FB9C-4AC0-A3EA-E7978A1B0D24}" type="presOf" srcId="{7A7ABEF8-67FD-4244-A0C8-6EADB0513F8A}" destId="{FFFA35CA-0379-4044-882A-F35FC0BCFF65}" srcOrd="0" destOrd="0" presId="urn:microsoft.com/office/officeart/2005/8/layout/list1"/>
    <dgm:cxn modelId="{9A9A92F0-CA5F-46C3-972F-37962B47E1D7}" type="presOf" srcId="{2AC769E5-10CB-482A-95E8-B196E2D65439}" destId="{D655ED8B-76C8-4414-84D1-704A766D92EB}" srcOrd="1" destOrd="0" presId="urn:microsoft.com/office/officeart/2005/8/layout/list1"/>
    <dgm:cxn modelId="{54D86FB4-1F7B-4A22-B00A-7B1822DF9097}" type="presParOf" srcId="{10A8AC5B-7E98-4082-97EC-4B8F89F4D8A9}" destId="{E727724D-F78F-4A2A-8231-66B5EF8FA726}" srcOrd="0" destOrd="0" presId="urn:microsoft.com/office/officeart/2005/8/layout/list1"/>
    <dgm:cxn modelId="{E6FA81BB-5526-469D-B4C8-19886072EB36}" type="presParOf" srcId="{E727724D-F78F-4A2A-8231-66B5EF8FA726}" destId="{FFFA35CA-0379-4044-882A-F35FC0BCFF65}" srcOrd="0" destOrd="0" presId="urn:microsoft.com/office/officeart/2005/8/layout/list1"/>
    <dgm:cxn modelId="{3AADE869-507D-402A-BD3B-F614EFA3A087}" type="presParOf" srcId="{E727724D-F78F-4A2A-8231-66B5EF8FA726}" destId="{ED33D8B0-CA29-40AE-8288-582B516992F6}" srcOrd="1" destOrd="0" presId="urn:microsoft.com/office/officeart/2005/8/layout/list1"/>
    <dgm:cxn modelId="{FC64B01C-BF01-49D7-B39D-5DB3B343FE3E}" type="presParOf" srcId="{10A8AC5B-7E98-4082-97EC-4B8F89F4D8A9}" destId="{F3C31C99-B441-4DA0-BE47-19FAD67E8D1A}" srcOrd="1" destOrd="0" presId="urn:microsoft.com/office/officeart/2005/8/layout/list1"/>
    <dgm:cxn modelId="{A1FF2A98-1892-4CFE-A457-DE8ED30265A2}" type="presParOf" srcId="{10A8AC5B-7E98-4082-97EC-4B8F89F4D8A9}" destId="{FB5E129B-E5F8-4AB7-AC34-0D0CDA2C9332}" srcOrd="2" destOrd="0" presId="urn:microsoft.com/office/officeart/2005/8/layout/list1"/>
    <dgm:cxn modelId="{9ECA911F-6E00-4BC8-B68C-80948D768C8D}" type="presParOf" srcId="{10A8AC5B-7E98-4082-97EC-4B8F89F4D8A9}" destId="{324C11CB-8A6D-461F-B0A9-82FE25E27D75}" srcOrd="3" destOrd="0" presId="urn:microsoft.com/office/officeart/2005/8/layout/list1"/>
    <dgm:cxn modelId="{653CF64C-4ED7-45A7-8485-EE6C7DE2413A}" type="presParOf" srcId="{10A8AC5B-7E98-4082-97EC-4B8F89F4D8A9}" destId="{D5B24E7C-9535-4793-8FCC-EF7122536297}" srcOrd="4" destOrd="0" presId="urn:microsoft.com/office/officeart/2005/8/layout/list1"/>
    <dgm:cxn modelId="{54004BD7-A5CF-4290-BCDD-AEA6F5BE8AC0}" type="presParOf" srcId="{D5B24E7C-9535-4793-8FCC-EF7122536297}" destId="{E04D4699-B2CE-4E48-BCF1-F3311D761DAE}" srcOrd="0" destOrd="0" presId="urn:microsoft.com/office/officeart/2005/8/layout/list1"/>
    <dgm:cxn modelId="{563C0497-6E79-4E17-8A99-DBB0E5FEFB42}" type="presParOf" srcId="{D5B24E7C-9535-4793-8FCC-EF7122536297}" destId="{D655ED8B-76C8-4414-84D1-704A766D92EB}" srcOrd="1" destOrd="0" presId="urn:microsoft.com/office/officeart/2005/8/layout/list1"/>
    <dgm:cxn modelId="{7B553EB3-9D26-47BC-B015-37983EFC3D97}" type="presParOf" srcId="{10A8AC5B-7E98-4082-97EC-4B8F89F4D8A9}" destId="{79F00C07-267D-45D3-B563-0A72D1E2FE9A}" srcOrd="5" destOrd="0" presId="urn:microsoft.com/office/officeart/2005/8/layout/list1"/>
    <dgm:cxn modelId="{33CBA442-BADD-48D1-AC8F-3678A79B763C}" type="presParOf" srcId="{10A8AC5B-7E98-4082-97EC-4B8F89F4D8A9}" destId="{8801E078-55BA-49AA-A015-20566789BEE0}" srcOrd="6" destOrd="0" presId="urn:microsoft.com/office/officeart/2005/8/layout/list1"/>
    <dgm:cxn modelId="{A761EC46-22FF-4E96-9D56-1937A589B813}" type="presParOf" srcId="{10A8AC5B-7E98-4082-97EC-4B8F89F4D8A9}" destId="{5E6ABE99-4E86-4685-8D42-6343E8798937}" srcOrd="7" destOrd="0" presId="urn:microsoft.com/office/officeart/2005/8/layout/list1"/>
    <dgm:cxn modelId="{F7F8F8D0-0568-4B9C-8073-CBA63C22FE01}" type="presParOf" srcId="{10A8AC5B-7E98-4082-97EC-4B8F89F4D8A9}" destId="{5FCF8867-2842-4C69-9C66-E338A219799B}" srcOrd="8" destOrd="0" presId="urn:microsoft.com/office/officeart/2005/8/layout/list1"/>
    <dgm:cxn modelId="{6CDCD2B9-7493-424C-8123-43A513E7BEE0}" type="presParOf" srcId="{5FCF8867-2842-4C69-9C66-E338A219799B}" destId="{10CAE6D3-053E-4389-AE5B-BFBBB5E67B28}" srcOrd="0" destOrd="0" presId="urn:microsoft.com/office/officeart/2005/8/layout/list1"/>
    <dgm:cxn modelId="{38CC5FFC-C215-448B-A913-7911F515AF84}" type="presParOf" srcId="{5FCF8867-2842-4C69-9C66-E338A219799B}" destId="{2D2259A3-250E-4966-B8D3-9BDF4D62C5A3}" srcOrd="1" destOrd="0" presId="urn:microsoft.com/office/officeart/2005/8/layout/list1"/>
    <dgm:cxn modelId="{46C1BB6D-CA33-463D-B728-883434AE05E4}" type="presParOf" srcId="{10A8AC5B-7E98-4082-97EC-4B8F89F4D8A9}" destId="{19EAA4D3-A328-4913-B0EE-F11392670E6B}" srcOrd="9" destOrd="0" presId="urn:microsoft.com/office/officeart/2005/8/layout/list1"/>
    <dgm:cxn modelId="{29C6EFA7-95AF-47FE-A522-A0E5470B494D}" type="presParOf" srcId="{10A8AC5B-7E98-4082-97EC-4B8F89F4D8A9}" destId="{96C6AC10-C150-45A5-AFF0-426EC78065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3B0305-C2C7-449C-B4D8-E8DB696390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5755C27-EF2B-4768-82C5-58E7EBBF5046}">
      <dgm:prSet phldrT="[Text]" custT="1"/>
      <dgm:spPr/>
      <dgm:t>
        <a:bodyPr/>
        <a:lstStyle/>
        <a:p>
          <a:r>
            <a:rPr lang="en-US" sz="1100" dirty="0"/>
            <a:t>Availability</a:t>
          </a:r>
          <a:endParaRPr lang="en-IN" sz="1100" dirty="0"/>
        </a:p>
      </dgm:t>
    </dgm:pt>
    <dgm:pt modelId="{ECF6C0FC-1032-40DE-AD1D-2821381CA6E2}" type="parTrans" cxnId="{2F69CFD9-5F47-4D90-9CE4-7F72207088AF}">
      <dgm:prSet/>
      <dgm:spPr/>
      <dgm:t>
        <a:bodyPr/>
        <a:lstStyle/>
        <a:p>
          <a:endParaRPr lang="en-IN"/>
        </a:p>
      </dgm:t>
    </dgm:pt>
    <dgm:pt modelId="{7CFA72FB-F0BF-4E3E-BD9B-D517033F8A14}" type="sibTrans" cxnId="{2F69CFD9-5F47-4D90-9CE4-7F72207088AF}">
      <dgm:prSet/>
      <dgm:spPr/>
      <dgm:t>
        <a:bodyPr/>
        <a:lstStyle/>
        <a:p>
          <a:endParaRPr lang="en-IN"/>
        </a:p>
      </dgm:t>
    </dgm:pt>
    <dgm:pt modelId="{9EFB5EB9-A27E-4395-B494-F7702B114C19}">
      <dgm:prSet phldrT="[Text]" custT="1"/>
      <dgm:spPr/>
      <dgm:t>
        <a:bodyPr/>
        <a:lstStyle/>
        <a:p>
          <a:r>
            <a:rPr lang="en-US" sz="1100" dirty="0"/>
            <a:t>Accessibility</a:t>
          </a:r>
          <a:endParaRPr lang="en-IN" sz="1100" dirty="0"/>
        </a:p>
      </dgm:t>
    </dgm:pt>
    <dgm:pt modelId="{472A9EFA-517E-4723-8ACE-2CDC593FD9C4}" type="parTrans" cxnId="{6328E0F0-8FA8-45B6-BE41-91EB88C5D154}">
      <dgm:prSet/>
      <dgm:spPr/>
      <dgm:t>
        <a:bodyPr/>
        <a:lstStyle/>
        <a:p>
          <a:endParaRPr lang="en-IN"/>
        </a:p>
      </dgm:t>
    </dgm:pt>
    <dgm:pt modelId="{1D047471-0AFE-4077-871C-8FF74AE2542B}" type="sibTrans" cxnId="{6328E0F0-8FA8-45B6-BE41-91EB88C5D154}">
      <dgm:prSet/>
      <dgm:spPr/>
      <dgm:t>
        <a:bodyPr/>
        <a:lstStyle/>
        <a:p>
          <a:endParaRPr lang="en-IN"/>
        </a:p>
      </dgm:t>
    </dgm:pt>
    <dgm:pt modelId="{DE6844C4-160B-4B53-8425-6124635C599F}">
      <dgm:prSet phldrT="[Text]" custT="1"/>
      <dgm:spPr/>
      <dgm:t>
        <a:bodyPr/>
        <a:lstStyle/>
        <a:p>
          <a:r>
            <a:rPr lang="en-US" sz="1100" dirty="0"/>
            <a:t>Affordability</a:t>
          </a:r>
          <a:endParaRPr lang="en-IN" sz="1100" dirty="0"/>
        </a:p>
      </dgm:t>
    </dgm:pt>
    <dgm:pt modelId="{85066F4E-AD84-4FED-B214-5410E47DA75D}" type="parTrans" cxnId="{010BC9A2-D78C-4E9B-B0D8-ACE5A75DB77C}">
      <dgm:prSet/>
      <dgm:spPr/>
      <dgm:t>
        <a:bodyPr/>
        <a:lstStyle/>
        <a:p>
          <a:endParaRPr lang="en-IN"/>
        </a:p>
      </dgm:t>
    </dgm:pt>
    <dgm:pt modelId="{1CCFB7AA-14A4-400B-843A-17076B223808}" type="sibTrans" cxnId="{010BC9A2-D78C-4E9B-B0D8-ACE5A75DB77C}">
      <dgm:prSet/>
      <dgm:spPr/>
      <dgm:t>
        <a:bodyPr/>
        <a:lstStyle/>
        <a:p>
          <a:endParaRPr lang="en-IN"/>
        </a:p>
      </dgm:t>
    </dgm:pt>
    <dgm:pt modelId="{5941843B-8C09-4C84-A912-E28FF92F7657}" type="pres">
      <dgm:prSet presAssocID="{AC3B0305-C2C7-449C-B4D8-E8DB69639086}" presName="Name0" presStyleCnt="0">
        <dgm:presLayoutVars>
          <dgm:dir/>
          <dgm:animLvl val="lvl"/>
          <dgm:resizeHandles val="exact"/>
        </dgm:presLayoutVars>
      </dgm:prSet>
      <dgm:spPr/>
    </dgm:pt>
    <dgm:pt modelId="{C6BBADB7-A56B-48C1-88A2-11F1CCE99303}" type="pres">
      <dgm:prSet presAssocID="{F5755C27-EF2B-4768-82C5-58E7EBBF504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29C419E-77C0-4DED-8681-41B74D6AC728}" type="pres">
      <dgm:prSet presAssocID="{7CFA72FB-F0BF-4E3E-BD9B-D517033F8A14}" presName="parTxOnlySpace" presStyleCnt="0"/>
      <dgm:spPr/>
    </dgm:pt>
    <dgm:pt modelId="{224962C3-7DD3-43EB-821E-D72A48E78522}" type="pres">
      <dgm:prSet presAssocID="{9EFB5EB9-A27E-4395-B494-F7702B114C1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5B3974-9980-4F6A-9642-70FBA87955BC}" type="pres">
      <dgm:prSet presAssocID="{1D047471-0AFE-4077-871C-8FF74AE2542B}" presName="parTxOnlySpace" presStyleCnt="0"/>
      <dgm:spPr/>
    </dgm:pt>
    <dgm:pt modelId="{DB9A5DD2-8994-4AE4-9B02-4DC9BCF87A31}" type="pres">
      <dgm:prSet presAssocID="{DE6844C4-160B-4B53-8425-6124635C59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0BC9A2-D78C-4E9B-B0D8-ACE5A75DB77C}" srcId="{AC3B0305-C2C7-449C-B4D8-E8DB69639086}" destId="{DE6844C4-160B-4B53-8425-6124635C599F}" srcOrd="2" destOrd="0" parTransId="{85066F4E-AD84-4FED-B214-5410E47DA75D}" sibTransId="{1CCFB7AA-14A4-400B-843A-17076B223808}"/>
    <dgm:cxn modelId="{F8481BB9-E34A-4495-B556-0AD7B8AE52EA}" type="presOf" srcId="{F5755C27-EF2B-4768-82C5-58E7EBBF5046}" destId="{C6BBADB7-A56B-48C1-88A2-11F1CCE99303}" srcOrd="0" destOrd="0" presId="urn:microsoft.com/office/officeart/2005/8/layout/chevron1"/>
    <dgm:cxn modelId="{A7D7A3CA-0433-4572-9F8E-F6882C2A35D8}" type="presOf" srcId="{9EFB5EB9-A27E-4395-B494-F7702B114C19}" destId="{224962C3-7DD3-43EB-821E-D72A48E78522}" srcOrd="0" destOrd="0" presId="urn:microsoft.com/office/officeart/2005/8/layout/chevron1"/>
    <dgm:cxn modelId="{2F69CFD9-5F47-4D90-9CE4-7F72207088AF}" srcId="{AC3B0305-C2C7-449C-B4D8-E8DB69639086}" destId="{F5755C27-EF2B-4768-82C5-58E7EBBF5046}" srcOrd="0" destOrd="0" parTransId="{ECF6C0FC-1032-40DE-AD1D-2821381CA6E2}" sibTransId="{7CFA72FB-F0BF-4E3E-BD9B-D517033F8A14}"/>
    <dgm:cxn modelId="{70A9A6DA-F761-467B-8CAF-9D2A3E1FC5AA}" type="presOf" srcId="{AC3B0305-C2C7-449C-B4D8-E8DB69639086}" destId="{5941843B-8C09-4C84-A912-E28FF92F7657}" srcOrd="0" destOrd="0" presId="urn:microsoft.com/office/officeart/2005/8/layout/chevron1"/>
    <dgm:cxn modelId="{8B8650E4-B863-4F89-B0A0-FB0531025EBE}" type="presOf" srcId="{DE6844C4-160B-4B53-8425-6124635C599F}" destId="{DB9A5DD2-8994-4AE4-9B02-4DC9BCF87A31}" srcOrd="0" destOrd="0" presId="urn:microsoft.com/office/officeart/2005/8/layout/chevron1"/>
    <dgm:cxn modelId="{6328E0F0-8FA8-45B6-BE41-91EB88C5D154}" srcId="{AC3B0305-C2C7-449C-B4D8-E8DB69639086}" destId="{9EFB5EB9-A27E-4395-B494-F7702B114C19}" srcOrd="1" destOrd="0" parTransId="{472A9EFA-517E-4723-8ACE-2CDC593FD9C4}" sibTransId="{1D047471-0AFE-4077-871C-8FF74AE2542B}"/>
    <dgm:cxn modelId="{FA5A0109-E300-4C58-BA35-9854583E0566}" type="presParOf" srcId="{5941843B-8C09-4C84-A912-E28FF92F7657}" destId="{C6BBADB7-A56B-48C1-88A2-11F1CCE99303}" srcOrd="0" destOrd="0" presId="urn:microsoft.com/office/officeart/2005/8/layout/chevron1"/>
    <dgm:cxn modelId="{86A8CC76-3B8B-4E07-A9BB-4342747B963F}" type="presParOf" srcId="{5941843B-8C09-4C84-A912-E28FF92F7657}" destId="{629C419E-77C0-4DED-8681-41B74D6AC728}" srcOrd="1" destOrd="0" presId="urn:microsoft.com/office/officeart/2005/8/layout/chevron1"/>
    <dgm:cxn modelId="{5645F344-296E-4B18-B0BE-FC5010986AE1}" type="presParOf" srcId="{5941843B-8C09-4C84-A912-E28FF92F7657}" destId="{224962C3-7DD3-43EB-821E-D72A48E78522}" srcOrd="2" destOrd="0" presId="urn:microsoft.com/office/officeart/2005/8/layout/chevron1"/>
    <dgm:cxn modelId="{C8AE0B10-509F-4584-8A5D-83F3B59EE7CA}" type="presParOf" srcId="{5941843B-8C09-4C84-A912-E28FF92F7657}" destId="{545B3974-9980-4F6A-9642-70FBA87955BC}" srcOrd="3" destOrd="0" presId="urn:microsoft.com/office/officeart/2005/8/layout/chevron1"/>
    <dgm:cxn modelId="{01C88C36-E833-4EFB-B21C-FF3695829B9C}" type="presParOf" srcId="{5941843B-8C09-4C84-A912-E28FF92F7657}" destId="{DB9A5DD2-8994-4AE4-9B02-4DC9BCF87A3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D98DF0-7377-4689-94FC-26EED0FC37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C9EACC-5B81-4AE2-9039-22B1BCE9916E}">
      <dgm:prSet phldrT="[Text]"/>
      <dgm:spPr/>
      <dgm:t>
        <a:bodyPr/>
        <a:lstStyle/>
        <a:p>
          <a:r>
            <a:rPr lang="en-US" dirty="0"/>
            <a:t>Revenue Sources</a:t>
          </a:r>
          <a:endParaRPr lang="en-IN" dirty="0"/>
        </a:p>
      </dgm:t>
    </dgm:pt>
    <dgm:pt modelId="{A821E924-1253-4ECF-92F9-67C85D31EAD4}" type="parTrans" cxnId="{2250E848-2E5B-4F10-B3E8-9E9EEFA2B27A}">
      <dgm:prSet/>
      <dgm:spPr/>
      <dgm:t>
        <a:bodyPr/>
        <a:lstStyle/>
        <a:p>
          <a:endParaRPr lang="en-IN"/>
        </a:p>
      </dgm:t>
    </dgm:pt>
    <dgm:pt modelId="{0A9C8BC8-B0A5-4119-94A0-920B3A6B4352}" type="sibTrans" cxnId="{2250E848-2E5B-4F10-B3E8-9E9EEFA2B27A}">
      <dgm:prSet/>
      <dgm:spPr/>
      <dgm:t>
        <a:bodyPr/>
        <a:lstStyle/>
        <a:p>
          <a:endParaRPr lang="en-IN"/>
        </a:p>
      </dgm:t>
    </dgm:pt>
    <dgm:pt modelId="{956E0BE5-A318-4D65-9A07-BC69D4845C66}">
      <dgm:prSet phldrT="[Text]"/>
      <dgm:spPr/>
      <dgm:t>
        <a:bodyPr/>
        <a:lstStyle/>
        <a:p>
          <a:r>
            <a:rPr lang="en-US" dirty="0"/>
            <a:t>Hospitals to be charged </a:t>
          </a:r>
          <a:r>
            <a:rPr lang="en-US" dirty="0" err="1"/>
            <a:t>upto</a:t>
          </a:r>
          <a:r>
            <a:rPr lang="en-US" dirty="0"/>
            <a:t> 3% for every transaction happening through the platform</a:t>
          </a:r>
          <a:endParaRPr lang="en-IN" dirty="0"/>
        </a:p>
      </dgm:t>
    </dgm:pt>
    <dgm:pt modelId="{66024C27-7EE2-46F5-9CF4-A4E934B0CFFE}" type="parTrans" cxnId="{B6E56713-FD87-4505-B6CF-318062F0BECF}">
      <dgm:prSet/>
      <dgm:spPr/>
      <dgm:t>
        <a:bodyPr/>
        <a:lstStyle/>
        <a:p>
          <a:endParaRPr lang="en-IN"/>
        </a:p>
      </dgm:t>
    </dgm:pt>
    <dgm:pt modelId="{3BDF2013-7367-4C83-9772-EC956FB7E138}" type="sibTrans" cxnId="{B6E56713-FD87-4505-B6CF-318062F0BECF}">
      <dgm:prSet/>
      <dgm:spPr/>
      <dgm:t>
        <a:bodyPr/>
        <a:lstStyle/>
        <a:p>
          <a:endParaRPr lang="en-IN"/>
        </a:p>
      </dgm:t>
    </dgm:pt>
    <dgm:pt modelId="{38C4E42C-53A1-44F8-A4BF-F3DCA125D03F}">
      <dgm:prSet phldrT="[Text]"/>
      <dgm:spPr/>
      <dgm:t>
        <a:bodyPr/>
        <a:lstStyle/>
        <a:p>
          <a:r>
            <a:rPr lang="en-US" dirty="0"/>
            <a:t>Financial Institutes to be charged as per the support scheme opted by end-users </a:t>
          </a:r>
          <a:endParaRPr lang="en-IN" dirty="0"/>
        </a:p>
      </dgm:t>
    </dgm:pt>
    <dgm:pt modelId="{19821EDB-0C04-4338-B787-96F18B9638BA}" type="parTrans" cxnId="{313CEE16-2982-42B0-9224-C58BB56DA616}">
      <dgm:prSet/>
      <dgm:spPr/>
      <dgm:t>
        <a:bodyPr/>
        <a:lstStyle/>
        <a:p>
          <a:endParaRPr lang="en-IN"/>
        </a:p>
      </dgm:t>
    </dgm:pt>
    <dgm:pt modelId="{09265462-C11B-4207-88CA-9CD97E66808B}" type="sibTrans" cxnId="{313CEE16-2982-42B0-9224-C58BB56DA616}">
      <dgm:prSet/>
      <dgm:spPr/>
      <dgm:t>
        <a:bodyPr/>
        <a:lstStyle/>
        <a:p>
          <a:endParaRPr lang="en-IN"/>
        </a:p>
      </dgm:t>
    </dgm:pt>
    <dgm:pt modelId="{74061ACB-C39F-429A-9F3E-6ED9DEF58CF2}" type="pres">
      <dgm:prSet presAssocID="{E1D98DF0-7377-4689-94FC-26EED0FC37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2ADE6-400D-4412-A712-32283E83B3A0}" type="pres">
      <dgm:prSet presAssocID="{F9C9EACC-5B81-4AE2-9039-22B1BCE9916E}" presName="hierRoot1" presStyleCnt="0">
        <dgm:presLayoutVars>
          <dgm:hierBranch val="init"/>
        </dgm:presLayoutVars>
      </dgm:prSet>
      <dgm:spPr/>
    </dgm:pt>
    <dgm:pt modelId="{1C648674-B1C7-4A74-A1DC-F57616AD5EB9}" type="pres">
      <dgm:prSet presAssocID="{F9C9EACC-5B81-4AE2-9039-22B1BCE9916E}" presName="rootComposite1" presStyleCnt="0"/>
      <dgm:spPr/>
    </dgm:pt>
    <dgm:pt modelId="{2E5B671B-F178-4E6C-AC64-BFB8760F44BE}" type="pres">
      <dgm:prSet presAssocID="{F9C9EACC-5B81-4AE2-9039-22B1BCE9916E}" presName="rootText1" presStyleLbl="alignAcc1" presStyleIdx="0" presStyleCnt="0">
        <dgm:presLayoutVars>
          <dgm:chPref val="3"/>
        </dgm:presLayoutVars>
      </dgm:prSet>
      <dgm:spPr/>
    </dgm:pt>
    <dgm:pt modelId="{D264A8D9-6759-4628-8906-E414BB3EE743}" type="pres">
      <dgm:prSet presAssocID="{F9C9EACC-5B81-4AE2-9039-22B1BCE9916E}" presName="topArc1" presStyleLbl="parChTrans1D1" presStyleIdx="0" presStyleCnt="6"/>
      <dgm:spPr/>
    </dgm:pt>
    <dgm:pt modelId="{D5F4DABC-88DC-447A-8099-816CD704FA5D}" type="pres">
      <dgm:prSet presAssocID="{F9C9EACC-5B81-4AE2-9039-22B1BCE9916E}" presName="bottomArc1" presStyleLbl="parChTrans1D1" presStyleIdx="1" presStyleCnt="6"/>
      <dgm:spPr/>
    </dgm:pt>
    <dgm:pt modelId="{B67F8B3C-0AD9-472C-AB55-EE713299C8A5}" type="pres">
      <dgm:prSet presAssocID="{F9C9EACC-5B81-4AE2-9039-22B1BCE9916E}" presName="topConnNode1" presStyleLbl="node1" presStyleIdx="0" presStyleCnt="0"/>
      <dgm:spPr/>
    </dgm:pt>
    <dgm:pt modelId="{0FB1D20A-41BD-44EF-80BD-F951F46A097C}" type="pres">
      <dgm:prSet presAssocID="{F9C9EACC-5B81-4AE2-9039-22B1BCE9916E}" presName="hierChild2" presStyleCnt="0"/>
      <dgm:spPr/>
    </dgm:pt>
    <dgm:pt modelId="{D4CE81A7-D430-4C85-815B-75C07516AD9D}" type="pres">
      <dgm:prSet presAssocID="{66024C27-7EE2-46F5-9CF4-A4E934B0CFFE}" presName="Name28" presStyleLbl="parChTrans1D2" presStyleIdx="0" presStyleCnt="2"/>
      <dgm:spPr/>
    </dgm:pt>
    <dgm:pt modelId="{CAD79EB1-C2FA-4F12-8F7B-94E2097C2843}" type="pres">
      <dgm:prSet presAssocID="{956E0BE5-A318-4D65-9A07-BC69D4845C66}" presName="hierRoot2" presStyleCnt="0">
        <dgm:presLayoutVars>
          <dgm:hierBranch val="init"/>
        </dgm:presLayoutVars>
      </dgm:prSet>
      <dgm:spPr/>
    </dgm:pt>
    <dgm:pt modelId="{9B3CFFAA-D40D-419E-AEA4-6FA6A2C2E512}" type="pres">
      <dgm:prSet presAssocID="{956E0BE5-A318-4D65-9A07-BC69D4845C66}" presName="rootComposite2" presStyleCnt="0"/>
      <dgm:spPr/>
    </dgm:pt>
    <dgm:pt modelId="{9CEB0901-099A-4FD7-99D5-8BE19DDB870A}" type="pres">
      <dgm:prSet presAssocID="{956E0BE5-A318-4D65-9A07-BC69D4845C66}" presName="rootText2" presStyleLbl="alignAcc1" presStyleIdx="0" presStyleCnt="0">
        <dgm:presLayoutVars>
          <dgm:chPref val="3"/>
        </dgm:presLayoutVars>
      </dgm:prSet>
      <dgm:spPr/>
    </dgm:pt>
    <dgm:pt modelId="{D12B7021-6BD7-4F40-B78D-D7C16707AE95}" type="pres">
      <dgm:prSet presAssocID="{956E0BE5-A318-4D65-9A07-BC69D4845C66}" presName="topArc2" presStyleLbl="parChTrans1D1" presStyleIdx="2" presStyleCnt="6"/>
      <dgm:spPr/>
    </dgm:pt>
    <dgm:pt modelId="{B3A79609-D9F0-4609-959D-8DD587703D4F}" type="pres">
      <dgm:prSet presAssocID="{956E0BE5-A318-4D65-9A07-BC69D4845C66}" presName="bottomArc2" presStyleLbl="parChTrans1D1" presStyleIdx="3" presStyleCnt="6"/>
      <dgm:spPr/>
    </dgm:pt>
    <dgm:pt modelId="{F6BFA56C-B247-417E-BF9B-49BD98005B2A}" type="pres">
      <dgm:prSet presAssocID="{956E0BE5-A318-4D65-9A07-BC69D4845C66}" presName="topConnNode2" presStyleLbl="node2" presStyleIdx="0" presStyleCnt="0"/>
      <dgm:spPr/>
    </dgm:pt>
    <dgm:pt modelId="{72D7FE04-DFAA-4148-BFAE-832BA7233411}" type="pres">
      <dgm:prSet presAssocID="{956E0BE5-A318-4D65-9A07-BC69D4845C66}" presName="hierChild4" presStyleCnt="0"/>
      <dgm:spPr/>
    </dgm:pt>
    <dgm:pt modelId="{DE08E5EA-80FD-42CF-8E4B-FB07DA40BD2C}" type="pres">
      <dgm:prSet presAssocID="{956E0BE5-A318-4D65-9A07-BC69D4845C66}" presName="hierChild5" presStyleCnt="0"/>
      <dgm:spPr/>
    </dgm:pt>
    <dgm:pt modelId="{D59C9B8D-561E-43D2-B20E-B0B3E37251D9}" type="pres">
      <dgm:prSet presAssocID="{19821EDB-0C04-4338-B787-96F18B9638BA}" presName="Name28" presStyleLbl="parChTrans1D2" presStyleIdx="1" presStyleCnt="2"/>
      <dgm:spPr/>
    </dgm:pt>
    <dgm:pt modelId="{884C7F43-70F9-4784-80C4-E1D409BE9FF1}" type="pres">
      <dgm:prSet presAssocID="{38C4E42C-53A1-44F8-A4BF-F3DCA125D03F}" presName="hierRoot2" presStyleCnt="0">
        <dgm:presLayoutVars>
          <dgm:hierBranch val="init"/>
        </dgm:presLayoutVars>
      </dgm:prSet>
      <dgm:spPr/>
    </dgm:pt>
    <dgm:pt modelId="{F3F65FE3-AF58-4E57-8807-21F834F09CBA}" type="pres">
      <dgm:prSet presAssocID="{38C4E42C-53A1-44F8-A4BF-F3DCA125D03F}" presName="rootComposite2" presStyleCnt="0"/>
      <dgm:spPr/>
    </dgm:pt>
    <dgm:pt modelId="{0E6097CB-F295-4D08-BCDB-A9409AF92771}" type="pres">
      <dgm:prSet presAssocID="{38C4E42C-53A1-44F8-A4BF-F3DCA125D03F}" presName="rootText2" presStyleLbl="alignAcc1" presStyleIdx="0" presStyleCnt="0">
        <dgm:presLayoutVars>
          <dgm:chPref val="3"/>
        </dgm:presLayoutVars>
      </dgm:prSet>
      <dgm:spPr/>
    </dgm:pt>
    <dgm:pt modelId="{2E901CE6-9322-4CD9-B2A8-B2B44A7BC386}" type="pres">
      <dgm:prSet presAssocID="{38C4E42C-53A1-44F8-A4BF-F3DCA125D03F}" presName="topArc2" presStyleLbl="parChTrans1D1" presStyleIdx="4" presStyleCnt="6"/>
      <dgm:spPr/>
    </dgm:pt>
    <dgm:pt modelId="{8CBFBD21-A658-45EC-B81F-385A476BD4C2}" type="pres">
      <dgm:prSet presAssocID="{38C4E42C-53A1-44F8-A4BF-F3DCA125D03F}" presName="bottomArc2" presStyleLbl="parChTrans1D1" presStyleIdx="5" presStyleCnt="6"/>
      <dgm:spPr/>
    </dgm:pt>
    <dgm:pt modelId="{BEB21534-D0A1-4078-B4F1-7AE2F3336786}" type="pres">
      <dgm:prSet presAssocID="{38C4E42C-53A1-44F8-A4BF-F3DCA125D03F}" presName="topConnNode2" presStyleLbl="node2" presStyleIdx="0" presStyleCnt="0"/>
      <dgm:spPr/>
    </dgm:pt>
    <dgm:pt modelId="{7474A824-F20A-4CCA-B913-6EC611822EAF}" type="pres">
      <dgm:prSet presAssocID="{38C4E42C-53A1-44F8-A4BF-F3DCA125D03F}" presName="hierChild4" presStyleCnt="0"/>
      <dgm:spPr/>
    </dgm:pt>
    <dgm:pt modelId="{DE4A3B00-51F8-4FC3-99A1-C56656651170}" type="pres">
      <dgm:prSet presAssocID="{38C4E42C-53A1-44F8-A4BF-F3DCA125D03F}" presName="hierChild5" presStyleCnt="0"/>
      <dgm:spPr/>
    </dgm:pt>
    <dgm:pt modelId="{C062111D-2C47-4AF0-8E55-C4EDB5E999F2}" type="pres">
      <dgm:prSet presAssocID="{F9C9EACC-5B81-4AE2-9039-22B1BCE9916E}" presName="hierChild3" presStyleCnt="0"/>
      <dgm:spPr/>
    </dgm:pt>
  </dgm:ptLst>
  <dgm:cxnLst>
    <dgm:cxn modelId="{B6E56713-FD87-4505-B6CF-318062F0BECF}" srcId="{F9C9EACC-5B81-4AE2-9039-22B1BCE9916E}" destId="{956E0BE5-A318-4D65-9A07-BC69D4845C66}" srcOrd="0" destOrd="0" parTransId="{66024C27-7EE2-46F5-9CF4-A4E934B0CFFE}" sibTransId="{3BDF2013-7367-4C83-9772-EC956FB7E138}"/>
    <dgm:cxn modelId="{313CEE16-2982-42B0-9224-C58BB56DA616}" srcId="{F9C9EACC-5B81-4AE2-9039-22B1BCE9916E}" destId="{38C4E42C-53A1-44F8-A4BF-F3DCA125D03F}" srcOrd="1" destOrd="0" parTransId="{19821EDB-0C04-4338-B787-96F18B9638BA}" sibTransId="{09265462-C11B-4207-88CA-9CD97E66808B}"/>
    <dgm:cxn modelId="{33961425-57E9-4EBE-95A1-CA5B738DBE81}" type="presOf" srcId="{38C4E42C-53A1-44F8-A4BF-F3DCA125D03F}" destId="{BEB21534-D0A1-4078-B4F1-7AE2F3336786}" srcOrd="1" destOrd="0" presId="urn:microsoft.com/office/officeart/2008/layout/HalfCircleOrganizationChart"/>
    <dgm:cxn modelId="{68FFC025-96B9-4173-B29F-4673A00D197B}" type="presOf" srcId="{956E0BE5-A318-4D65-9A07-BC69D4845C66}" destId="{F6BFA56C-B247-417E-BF9B-49BD98005B2A}" srcOrd="1" destOrd="0" presId="urn:microsoft.com/office/officeart/2008/layout/HalfCircleOrganizationChart"/>
    <dgm:cxn modelId="{5E1BEE40-BB94-429B-BC8E-0E4D3108A4C7}" type="presOf" srcId="{F9C9EACC-5B81-4AE2-9039-22B1BCE9916E}" destId="{2E5B671B-F178-4E6C-AC64-BFB8760F44BE}" srcOrd="0" destOrd="0" presId="urn:microsoft.com/office/officeart/2008/layout/HalfCircleOrganizationChart"/>
    <dgm:cxn modelId="{2250E848-2E5B-4F10-B3E8-9E9EEFA2B27A}" srcId="{E1D98DF0-7377-4689-94FC-26EED0FC374B}" destId="{F9C9EACC-5B81-4AE2-9039-22B1BCE9916E}" srcOrd="0" destOrd="0" parTransId="{A821E924-1253-4ECF-92F9-67C85D31EAD4}" sibTransId="{0A9C8BC8-B0A5-4119-94A0-920B3A6B4352}"/>
    <dgm:cxn modelId="{B585DF49-3F86-4420-8444-B461E4081FD4}" type="presOf" srcId="{19821EDB-0C04-4338-B787-96F18B9638BA}" destId="{D59C9B8D-561E-43D2-B20E-B0B3E37251D9}" srcOrd="0" destOrd="0" presId="urn:microsoft.com/office/officeart/2008/layout/HalfCircleOrganizationChart"/>
    <dgm:cxn modelId="{2B765C6C-DB43-4B0B-871E-27631FCA155A}" type="presOf" srcId="{66024C27-7EE2-46F5-9CF4-A4E934B0CFFE}" destId="{D4CE81A7-D430-4C85-815B-75C07516AD9D}" srcOrd="0" destOrd="0" presId="urn:microsoft.com/office/officeart/2008/layout/HalfCircleOrganizationChart"/>
    <dgm:cxn modelId="{0CAEF056-1E42-4289-8F5B-C7D26DAFEB0B}" type="presOf" srcId="{F9C9EACC-5B81-4AE2-9039-22B1BCE9916E}" destId="{B67F8B3C-0AD9-472C-AB55-EE713299C8A5}" srcOrd="1" destOrd="0" presId="urn:microsoft.com/office/officeart/2008/layout/HalfCircleOrganizationChart"/>
    <dgm:cxn modelId="{5491C17B-0943-47CA-8930-8DD517B2D3DD}" type="presOf" srcId="{E1D98DF0-7377-4689-94FC-26EED0FC374B}" destId="{74061ACB-C39F-429A-9F3E-6ED9DEF58CF2}" srcOrd="0" destOrd="0" presId="urn:microsoft.com/office/officeart/2008/layout/HalfCircleOrganizationChart"/>
    <dgm:cxn modelId="{0B4B1990-FCB8-4A57-9386-926E9BF4FF71}" type="presOf" srcId="{38C4E42C-53A1-44F8-A4BF-F3DCA125D03F}" destId="{0E6097CB-F295-4D08-BCDB-A9409AF92771}" srcOrd="0" destOrd="0" presId="urn:microsoft.com/office/officeart/2008/layout/HalfCircleOrganizationChart"/>
    <dgm:cxn modelId="{7FEFC0F6-039B-4E43-97D9-CBB727CF2CE2}" type="presOf" srcId="{956E0BE5-A318-4D65-9A07-BC69D4845C66}" destId="{9CEB0901-099A-4FD7-99D5-8BE19DDB870A}" srcOrd="0" destOrd="0" presId="urn:microsoft.com/office/officeart/2008/layout/HalfCircleOrganizationChart"/>
    <dgm:cxn modelId="{7C02A915-3ECF-43C4-BB34-EA65E02817C9}" type="presParOf" srcId="{74061ACB-C39F-429A-9F3E-6ED9DEF58CF2}" destId="{8A02ADE6-400D-4412-A712-32283E83B3A0}" srcOrd="0" destOrd="0" presId="urn:microsoft.com/office/officeart/2008/layout/HalfCircleOrganizationChart"/>
    <dgm:cxn modelId="{9A843E1B-509C-4181-8984-B5E6B12361AA}" type="presParOf" srcId="{8A02ADE6-400D-4412-A712-32283E83B3A0}" destId="{1C648674-B1C7-4A74-A1DC-F57616AD5EB9}" srcOrd="0" destOrd="0" presId="urn:microsoft.com/office/officeart/2008/layout/HalfCircleOrganizationChart"/>
    <dgm:cxn modelId="{E4DE86C4-99FA-4807-BFE5-28614BC4495D}" type="presParOf" srcId="{1C648674-B1C7-4A74-A1DC-F57616AD5EB9}" destId="{2E5B671B-F178-4E6C-AC64-BFB8760F44BE}" srcOrd="0" destOrd="0" presId="urn:microsoft.com/office/officeart/2008/layout/HalfCircleOrganizationChart"/>
    <dgm:cxn modelId="{8104035E-FE55-4C02-874B-AEED2123B61D}" type="presParOf" srcId="{1C648674-B1C7-4A74-A1DC-F57616AD5EB9}" destId="{D264A8D9-6759-4628-8906-E414BB3EE743}" srcOrd="1" destOrd="0" presId="urn:microsoft.com/office/officeart/2008/layout/HalfCircleOrganizationChart"/>
    <dgm:cxn modelId="{EBC0A777-B244-423E-8D1F-3D102501C65A}" type="presParOf" srcId="{1C648674-B1C7-4A74-A1DC-F57616AD5EB9}" destId="{D5F4DABC-88DC-447A-8099-816CD704FA5D}" srcOrd="2" destOrd="0" presId="urn:microsoft.com/office/officeart/2008/layout/HalfCircleOrganizationChart"/>
    <dgm:cxn modelId="{7DB7F590-25CB-411E-B1DA-245FFFBEE5CC}" type="presParOf" srcId="{1C648674-B1C7-4A74-A1DC-F57616AD5EB9}" destId="{B67F8B3C-0AD9-472C-AB55-EE713299C8A5}" srcOrd="3" destOrd="0" presId="urn:microsoft.com/office/officeart/2008/layout/HalfCircleOrganizationChart"/>
    <dgm:cxn modelId="{A023643F-92F3-4934-8CAA-01DFDD3D9C30}" type="presParOf" srcId="{8A02ADE6-400D-4412-A712-32283E83B3A0}" destId="{0FB1D20A-41BD-44EF-80BD-F951F46A097C}" srcOrd="1" destOrd="0" presId="urn:microsoft.com/office/officeart/2008/layout/HalfCircleOrganizationChart"/>
    <dgm:cxn modelId="{5FFEC898-4A6B-4479-90B6-B475F4136C17}" type="presParOf" srcId="{0FB1D20A-41BD-44EF-80BD-F951F46A097C}" destId="{D4CE81A7-D430-4C85-815B-75C07516AD9D}" srcOrd="0" destOrd="0" presId="urn:microsoft.com/office/officeart/2008/layout/HalfCircleOrganizationChart"/>
    <dgm:cxn modelId="{A3D6D381-5AAF-4AC9-8064-8289418C1473}" type="presParOf" srcId="{0FB1D20A-41BD-44EF-80BD-F951F46A097C}" destId="{CAD79EB1-C2FA-4F12-8F7B-94E2097C2843}" srcOrd="1" destOrd="0" presId="urn:microsoft.com/office/officeart/2008/layout/HalfCircleOrganizationChart"/>
    <dgm:cxn modelId="{5ABFC696-958C-437D-955D-5D7312857E0E}" type="presParOf" srcId="{CAD79EB1-C2FA-4F12-8F7B-94E2097C2843}" destId="{9B3CFFAA-D40D-419E-AEA4-6FA6A2C2E512}" srcOrd="0" destOrd="0" presId="urn:microsoft.com/office/officeart/2008/layout/HalfCircleOrganizationChart"/>
    <dgm:cxn modelId="{FEC55010-DFD2-47C1-97B5-38178E1673CD}" type="presParOf" srcId="{9B3CFFAA-D40D-419E-AEA4-6FA6A2C2E512}" destId="{9CEB0901-099A-4FD7-99D5-8BE19DDB870A}" srcOrd="0" destOrd="0" presId="urn:microsoft.com/office/officeart/2008/layout/HalfCircleOrganizationChart"/>
    <dgm:cxn modelId="{64CC8112-209E-4B89-8366-614C09120D3F}" type="presParOf" srcId="{9B3CFFAA-D40D-419E-AEA4-6FA6A2C2E512}" destId="{D12B7021-6BD7-4F40-B78D-D7C16707AE95}" srcOrd="1" destOrd="0" presId="urn:microsoft.com/office/officeart/2008/layout/HalfCircleOrganizationChart"/>
    <dgm:cxn modelId="{D278ADB0-CE5B-4004-8E03-87C0BDDCDAA9}" type="presParOf" srcId="{9B3CFFAA-D40D-419E-AEA4-6FA6A2C2E512}" destId="{B3A79609-D9F0-4609-959D-8DD587703D4F}" srcOrd="2" destOrd="0" presId="urn:microsoft.com/office/officeart/2008/layout/HalfCircleOrganizationChart"/>
    <dgm:cxn modelId="{24FCD97B-628D-4411-A5F7-63671001860A}" type="presParOf" srcId="{9B3CFFAA-D40D-419E-AEA4-6FA6A2C2E512}" destId="{F6BFA56C-B247-417E-BF9B-49BD98005B2A}" srcOrd="3" destOrd="0" presId="urn:microsoft.com/office/officeart/2008/layout/HalfCircleOrganizationChart"/>
    <dgm:cxn modelId="{53A69C30-910D-4DC9-8EFE-AE63295EB6EB}" type="presParOf" srcId="{CAD79EB1-C2FA-4F12-8F7B-94E2097C2843}" destId="{72D7FE04-DFAA-4148-BFAE-832BA7233411}" srcOrd="1" destOrd="0" presId="urn:microsoft.com/office/officeart/2008/layout/HalfCircleOrganizationChart"/>
    <dgm:cxn modelId="{76A81653-58BD-4ACE-9A47-A9A60FF7BDAE}" type="presParOf" srcId="{CAD79EB1-C2FA-4F12-8F7B-94E2097C2843}" destId="{DE08E5EA-80FD-42CF-8E4B-FB07DA40BD2C}" srcOrd="2" destOrd="0" presId="urn:microsoft.com/office/officeart/2008/layout/HalfCircleOrganizationChart"/>
    <dgm:cxn modelId="{37A9CEA6-65E2-465D-841D-2C50453ED517}" type="presParOf" srcId="{0FB1D20A-41BD-44EF-80BD-F951F46A097C}" destId="{D59C9B8D-561E-43D2-B20E-B0B3E37251D9}" srcOrd="2" destOrd="0" presId="urn:microsoft.com/office/officeart/2008/layout/HalfCircleOrganizationChart"/>
    <dgm:cxn modelId="{E9D2856F-D8B7-4C8A-A2AE-D93DCB50EE5A}" type="presParOf" srcId="{0FB1D20A-41BD-44EF-80BD-F951F46A097C}" destId="{884C7F43-70F9-4784-80C4-E1D409BE9FF1}" srcOrd="3" destOrd="0" presId="urn:microsoft.com/office/officeart/2008/layout/HalfCircleOrganizationChart"/>
    <dgm:cxn modelId="{F1BC5F97-BAA1-45F5-BB0F-53C6D54DE3E7}" type="presParOf" srcId="{884C7F43-70F9-4784-80C4-E1D409BE9FF1}" destId="{F3F65FE3-AF58-4E57-8807-21F834F09CBA}" srcOrd="0" destOrd="0" presId="urn:microsoft.com/office/officeart/2008/layout/HalfCircleOrganizationChart"/>
    <dgm:cxn modelId="{733AC43D-AFC3-4DB6-A31F-B250C0B3EE8F}" type="presParOf" srcId="{F3F65FE3-AF58-4E57-8807-21F834F09CBA}" destId="{0E6097CB-F295-4D08-BCDB-A9409AF92771}" srcOrd="0" destOrd="0" presId="urn:microsoft.com/office/officeart/2008/layout/HalfCircleOrganizationChart"/>
    <dgm:cxn modelId="{A91F518E-BA9D-4634-965D-0F9A30060F32}" type="presParOf" srcId="{F3F65FE3-AF58-4E57-8807-21F834F09CBA}" destId="{2E901CE6-9322-4CD9-B2A8-B2B44A7BC386}" srcOrd="1" destOrd="0" presId="urn:microsoft.com/office/officeart/2008/layout/HalfCircleOrganizationChart"/>
    <dgm:cxn modelId="{05EF548D-DF1C-4CC6-8A71-3A3C76AAF6A0}" type="presParOf" srcId="{F3F65FE3-AF58-4E57-8807-21F834F09CBA}" destId="{8CBFBD21-A658-45EC-B81F-385A476BD4C2}" srcOrd="2" destOrd="0" presId="urn:microsoft.com/office/officeart/2008/layout/HalfCircleOrganizationChart"/>
    <dgm:cxn modelId="{8E5C1C00-17ED-4D92-8CB9-9ECDDC694F02}" type="presParOf" srcId="{F3F65FE3-AF58-4E57-8807-21F834F09CBA}" destId="{BEB21534-D0A1-4078-B4F1-7AE2F3336786}" srcOrd="3" destOrd="0" presId="urn:microsoft.com/office/officeart/2008/layout/HalfCircleOrganizationChart"/>
    <dgm:cxn modelId="{29462B9D-F413-41BA-9650-75FEFFB06F4F}" type="presParOf" srcId="{884C7F43-70F9-4784-80C4-E1D409BE9FF1}" destId="{7474A824-F20A-4CCA-B913-6EC611822EAF}" srcOrd="1" destOrd="0" presId="urn:microsoft.com/office/officeart/2008/layout/HalfCircleOrganizationChart"/>
    <dgm:cxn modelId="{5AC5F2B3-FAA7-4CA6-9894-37AD42E2CB9A}" type="presParOf" srcId="{884C7F43-70F9-4784-80C4-E1D409BE9FF1}" destId="{DE4A3B00-51F8-4FC3-99A1-C56656651170}" srcOrd="2" destOrd="0" presId="urn:microsoft.com/office/officeart/2008/layout/HalfCircleOrganizationChart"/>
    <dgm:cxn modelId="{16220A53-5FA5-4D6E-9553-3353931101BC}" type="presParOf" srcId="{8A02ADE6-400D-4412-A712-32283E83B3A0}" destId="{C062111D-2C47-4AF0-8E55-C4EDB5E999F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024A47-9E6F-4900-AFC6-1221A72A09B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ACA450C-2799-4F1F-87F3-FCCC589185AC}">
      <dgm:prSet phldrT="[Text]"/>
      <dgm:spPr/>
      <dgm:t>
        <a:bodyPr/>
        <a:lstStyle/>
        <a:p>
          <a:r>
            <a:rPr lang="en-US" dirty="0"/>
            <a:t>Number of (unique and total) users registered on the platform</a:t>
          </a:r>
          <a:endParaRPr lang="en-IN" dirty="0"/>
        </a:p>
      </dgm:t>
    </dgm:pt>
    <dgm:pt modelId="{C9DE14EF-1AC0-4560-A919-F3A0A1418BB1}" type="parTrans" cxnId="{BD23D0C3-266E-44C4-9D33-AEEFF2A369A7}">
      <dgm:prSet/>
      <dgm:spPr/>
      <dgm:t>
        <a:bodyPr/>
        <a:lstStyle/>
        <a:p>
          <a:endParaRPr lang="en-IN"/>
        </a:p>
      </dgm:t>
    </dgm:pt>
    <dgm:pt modelId="{A9CE3EBC-D07A-4ED1-A247-94BB4729CFDE}" type="sibTrans" cxnId="{BD23D0C3-266E-44C4-9D33-AEEFF2A369A7}">
      <dgm:prSet/>
      <dgm:spPr/>
      <dgm:t>
        <a:bodyPr/>
        <a:lstStyle/>
        <a:p>
          <a:endParaRPr lang="en-IN"/>
        </a:p>
      </dgm:t>
    </dgm:pt>
    <dgm:pt modelId="{9166C579-E599-4A8E-BC13-D2F832339B8F}">
      <dgm:prSet phldrT="[Text]"/>
      <dgm:spPr/>
      <dgm:t>
        <a:bodyPr/>
        <a:lstStyle/>
        <a:p>
          <a:r>
            <a:rPr lang="en-US" dirty="0"/>
            <a:t>Time taken to completely process a request made by the end-user</a:t>
          </a:r>
          <a:endParaRPr lang="en-IN" dirty="0"/>
        </a:p>
      </dgm:t>
    </dgm:pt>
    <dgm:pt modelId="{19C5508B-12A9-4538-A150-6CF149733E4B}" type="parTrans" cxnId="{59EFB91F-8317-48DB-8FDC-238331CBF5CA}">
      <dgm:prSet/>
      <dgm:spPr/>
      <dgm:t>
        <a:bodyPr/>
        <a:lstStyle/>
        <a:p>
          <a:endParaRPr lang="en-IN"/>
        </a:p>
      </dgm:t>
    </dgm:pt>
    <dgm:pt modelId="{982DD8AE-8944-45A8-85D3-B3FB0ECA71F0}" type="sibTrans" cxnId="{59EFB91F-8317-48DB-8FDC-238331CBF5CA}">
      <dgm:prSet/>
      <dgm:spPr/>
      <dgm:t>
        <a:bodyPr/>
        <a:lstStyle/>
        <a:p>
          <a:endParaRPr lang="en-IN"/>
        </a:p>
      </dgm:t>
    </dgm:pt>
    <dgm:pt modelId="{1F71F1F0-B54C-4018-B07C-C6B659281716}">
      <dgm:prSet phldrT="[Text]"/>
      <dgm:spPr/>
      <dgm:t>
        <a:bodyPr/>
        <a:lstStyle/>
        <a:p>
          <a:r>
            <a:rPr lang="en-US" dirty="0"/>
            <a:t>Frequency of users selecting recommended facilities based on their profile</a:t>
          </a:r>
          <a:endParaRPr lang="en-IN" dirty="0"/>
        </a:p>
      </dgm:t>
    </dgm:pt>
    <dgm:pt modelId="{9249DBED-632A-4C2C-9C3B-72C878F96E50}" type="parTrans" cxnId="{C4651606-72F0-49A3-B26C-206C4456AFE9}">
      <dgm:prSet/>
      <dgm:spPr/>
      <dgm:t>
        <a:bodyPr/>
        <a:lstStyle/>
        <a:p>
          <a:endParaRPr lang="en-IN"/>
        </a:p>
      </dgm:t>
    </dgm:pt>
    <dgm:pt modelId="{5E028D0C-DE26-464F-A744-9F79AECCC026}" type="sibTrans" cxnId="{C4651606-72F0-49A3-B26C-206C4456AFE9}">
      <dgm:prSet/>
      <dgm:spPr/>
      <dgm:t>
        <a:bodyPr/>
        <a:lstStyle/>
        <a:p>
          <a:endParaRPr lang="en-IN"/>
        </a:p>
      </dgm:t>
    </dgm:pt>
    <dgm:pt modelId="{BADDB71F-0440-48C4-8057-FAC1A5210F62}">
      <dgm:prSet phldrT="[Text]"/>
      <dgm:spPr/>
      <dgm:t>
        <a:bodyPr/>
        <a:lstStyle/>
        <a:p>
          <a:r>
            <a:rPr lang="en-US" dirty="0"/>
            <a:t>Net promoter score: (percentage of promoters) – (percentage of detractors) {passives not included}</a:t>
          </a:r>
          <a:endParaRPr lang="en-IN" dirty="0"/>
        </a:p>
      </dgm:t>
    </dgm:pt>
    <dgm:pt modelId="{616D9BCE-D07D-4788-9975-C3BA663C84CF}" type="parTrans" cxnId="{58EDA8C1-D2EE-44C0-B2E6-1DEB5CD98FDC}">
      <dgm:prSet/>
      <dgm:spPr/>
      <dgm:t>
        <a:bodyPr/>
        <a:lstStyle/>
        <a:p>
          <a:endParaRPr lang="en-IN"/>
        </a:p>
      </dgm:t>
    </dgm:pt>
    <dgm:pt modelId="{59375D54-322B-4EC7-96E2-62A398530D42}" type="sibTrans" cxnId="{58EDA8C1-D2EE-44C0-B2E6-1DEB5CD98FDC}">
      <dgm:prSet/>
      <dgm:spPr/>
      <dgm:t>
        <a:bodyPr/>
        <a:lstStyle/>
        <a:p>
          <a:endParaRPr lang="en-IN"/>
        </a:p>
      </dgm:t>
    </dgm:pt>
    <dgm:pt modelId="{13DB98AD-CE32-41D1-85D3-A2D7A99CB092}">
      <dgm:prSet phldrT="[Text]"/>
      <dgm:spPr/>
      <dgm:t>
        <a:bodyPr/>
        <a:lstStyle/>
        <a:p>
          <a:r>
            <a:rPr lang="en-US" dirty="0"/>
            <a:t>Monitoring transactions and analyzing for complete/ incomplete requests, number of unverified users</a:t>
          </a:r>
          <a:endParaRPr lang="en-IN" dirty="0"/>
        </a:p>
      </dgm:t>
    </dgm:pt>
    <dgm:pt modelId="{2B626756-9AD1-44C8-9633-B9080727D48B}" type="parTrans" cxnId="{23433B23-1CFF-46F5-AF06-987203655D73}">
      <dgm:prSet/>
      <dgm:spPr/>
      <dgm:t>
        <a:bodyPr/>
        <a:lstStyle/>
        <a:p>
          <a:endParaRPr lang="en-IN"/>
        </a:p>
      </dgm:t>
    </dgm:pt>
    <dgm:pt modelId="{F5FDE025-E9D6-46D0-8AA4-05F10CA48AD8}" type="sibTrans" cxnId="{23433B23-1CFF-46F5-AF06-987203655D73}">
      <dgm:prSet/>
      <dgm:spPr/>
      <dgm:t>
        <a:bodyPr/>
        <a:lstStyle/>
        <a:p>
          <a:endParaRPr lang="en-IN"/>
        </a:p>
      </dgm:t>
    </dgm:pt>
    <dgm:pt modelId="{0D4B3D79-456C-4201-BA95-846FBBB7B8A7}">
      <dgm:prSet phldrT="[Text]"/>
      <dgm:spPr/>
      <dgm:t>
        <a:bodyPr/>
        <a:lstStyle/>
        <a:p>
          <a:r>
            <a:rPr lang="en-US" dirty="0"/>
            <a:t>Keeping track of the ratings provided by users for each feature</a:t>
          </a:r>
          <a:endParaRPr lang="en-IN" dirty="0"/>
        </a:p>
      </dgm:t>
    </dgm:pt>
    <dgm:pt modelId="{E381443F-EBE9-4534-BF9A-DD6EDB06536F}" type="parTrans" cxnId="{8A245A30-AE7C-4FEE-A56F-2AA537C900B7}">
      <dgm:prSet/>
      <dgm:spPr/>
      <dgm:t>
        <a:bodyPr/>
        <a:lstStyle/>
        <a:p>
          <a:endParaRPr lang="en-IN"/>
        </a:p>
      </dgm:t>
    </dgm:pt>
    <dgm:pt modelId="{9422F087-CFD6-405F-98D4-822199FDC9FC}" type="sibTrans" cxnId="{8A245A30-AE7C-4FEE-A56F-2AA537C900B7}">
      <dgm:prSet/>
      <dgm:spPr/>
      <dgm:t>
        <a:bodyPr/>
        <a:lstStyle/>
        <a:p>
          <a:endParaRPr lang="en-IN"/>
        </a:p>
      </dgm:t>
    </dgm:pt>
    <dgm:pt modelId="{1FC6BC23-D0A9-480F-B89A-811BD628B031}">
      <dgm:prSet phldrT="[Text]"/>
      <dgm:spPr/>
      <dgm:t>
        <a:bodyPr/>
        <a:lstStyle/>
        <a:p>
          <a:r>
            <a:rPr lang="en-US"/>
            <a:t>Regularly taking in-platform feedback of user’s views about what they like and dislike in the platform</a:t>
          </a:r>
          <a:endParaRPr lang="en-IN" dirty="0"/>
        </a:p>
      </dgm:t>
    </dgm:pt>
    <dgm:pt modelId="{D3FB34E9-3342-4970-B4F7-3D1AFD98DB1A}" type="parTrans" cxnId="{D893F76F-6A36-4634-85A0-4DF6E125FF96}">
      <dgm:prSet/>
      <dgm:spPr/>
      <dgm:t>
        <a:bodyPr/>
        <a:lstStyle/>
        <a:p>
          <a:endParaRPr lang="en-IN"/>
        </a:p>
      </dgm:t>
    </dgm:pt>
    <dgm:pt modelId="{329D6B18-F0F3-437A-A797-DCE9CCCAE2A0}" type="sibTrans" cxnId="{D893F76F-6A36-4634-85A0-4DF6E125FF96}">
      <dgm:prSet/>
      <dgm:spPr/>
      <dgm:t>
        <a:bodyPr/>
        <a:lstStyle/>
        <a:p>
          <a:endParaRPr lang="en-IN"/>
        </a:p>
      </dgm:t>
    </dgm:pt>
    <dgm:pt modelId="{25275D55-740B-4785-B253-EDFA96DBCF5A}" type="pres">
      <dgm:prSet presAssocID="{54024A47-9E6F-4900-AFC6-1221A72A09B3}" presName="Name0" presStyleCnt="0">
        <dgm:presLayoutVars>
          <dgm:chMax val="7"/>
          <dgm:chPref val="7"/>
          <dgm:dir/>
        </dgm:presLayoutVars>
      </dgm:prSet>
      <dgm:spPr/>
    </dgm:pt>
    <dgm:pt modelId="{478743D5-3918-469F-AD88-BE8F9F515F9E}" type="pres">
      <dgm:prSet presAssocID="{54024A47-9E6F-4900-AFC6-1221A72A09B3}" presName="Name1" presStyleCnt="0"/>
      <dgm:spPr/>
    </dgm:pt>
    <dgm:pt modelId="{45D6CA39-F1CA-466E-94B1-B39BDD1E3138}" type="pres">
      <dgm:prSet presAssocID="{54024A47-9E6F-4900-AFC6-1221A72A09B3}" presName="cycle" presStyleCnt="0"/>
      <dgm:spPr/>
    </dgm:pt>
    <dgm:pt modelId="{8EFD5392-AB80-400D-9E64-521303FD4C7A}" type="pres">
      <dgm:prSet presAssocID="{54024A47-9E6F-4900-AFC6-1221A72A09B3}" presName="srcNode" presStyleLbl="node1" presStyleIdx="0" presStyleCnt="7"/>
      <dgm:spPr/>
    </dgm:pt>
    <dgm:pt modelId="{ED0B624D-9FAB-4EDC-96F3-2B7C1E0B4D4C}" type="pres">
      <dgm:prSet presAssocID="{54024A47-9E6F-4900-AFC6-1221A72A09B3}" presName="conn" presStyleLbl="parChTrans1D2" presStyleIdx="0" presStyleCnt="1"/>
      <dgm:spPr/>
    </dgm:pt>
    <dgm:pt modelId="{CCC17881-D690-4404-93FF-6F13B2C5CD65}" type="pres">
      <dgm:prSet presAssocID="{54024A47-9E6F-4900-AFC6-1221A72A09B3}" presName="extraNode" presStyleLbl="node1" presStyleIdx="0" presStyleCnt="7"/>
      <dgm:spPr/>
    </dgm:pt>
    <dgm:pt modelId="{109BE6C3-91B5-4AB2-B86F-9B3C1FA5E511}" type="pres">
      <dgm:prSet presAssocID="{54024A47-9E6F-4900-AFC6-1221A72A09B3}" presName="dstNode" presStyleLbl="node1" presStyleIdx="0" presStyleCnt="7"/>
      <dgm:spPr/>
    </dgm:pt>
    <dgm:pt modelId="{AD5EDD98-0814-4C2A-BF9A-509D7AE87643}" type="pres">
      <dgm:prSet presAssocID="{13DB98AD-CE32-41D1-85D3-A2D7A99CB092}" presName="text_1" presStyleLbl="node1" presStyleIdx="0" presStyleCnt="7">
        <dgm:presLayoutVars>
          <dgm:bulletEnabled val="1"/>
        </dgm:presLayoutVars>
      </dgm:prSet>
      <dgm:spPr/>
    </dgm:pt>
    <dgm:pt modelId="{ADD757EA-B94E-46A9-8FC9-D53224CF7CE8}" type="pres">
      <dgm:prSet presAssocID="{13DB98AD-CE32-41D1-85D3-A2D7A99CB092}" presName="accent_1" presStyleCnt="0"/>
      <dgm:spPr/>
    </dgm:pt>
    <dgm:pt modelId="{16051E80-4419-48D2-B20A-04BA370AF400}" type="pres">
      <dgm:prSet presAssocID="{13DB98AD-CE32-41D1-85D3-A2D7A99CB092}" presName="accentRepeatNode" presStyleLbl="solidFgAcc1" presStyleIdx="0" presStyleCnt="7"/>
      <dgm:spPr/>
    </dgm:pt>
    <dgm:pt modelId="{191B767E-1FB9-4E91-9EDF-BFAFE877D6C9}" type="pres">
      <dgm:prSet presAssocID="{0ACA450C-2799-4F1F-87F3-FCCC589185AC}" presName="text_2" presStyleLbl="node1" presStyleIdx="1" presStyleCnt="7">
        <dgm:presLayoutVars>
          <dgm:bulletEnabled val="1"/>
        </dgm:presLayoutVars>
      </dgm:prSet>
      <dgm:spPr/>
    </dgm:pt>
    <dgm:pt modelId="{0C3A5F37-42A4-4B57-AD01-D0B163A763B4}" type="pres">
      <dgm:prSet presAssocID="{0ACA450C-2799-4F1F-87F3-FCCC589185AC}" presName="accent_2" presStyleCnt="0"/>
      <dgm:spPr/>
    </dgm:pt>
    <dgm:pt modelId="{605CC8C0-8D1E-4B73-B6C6-07C73EA97FD1}" type="pres">
      <dgm:prSet presAssocID="{0ACA450C-2799-4F1F-87F3-FCCC589185AC}" presName="accentRepeatNode" presStyleLbl="solidFgAcc1" presStyleIdx="1" presStyleCnt="7"/>
      <dgm:spPr/>
    </dgm:pt>
    <dgm:pt modelId="{76205673-6F89-4733-9C23-BF301F342C53}" type="pres">
      <dgm:prSet presAssocID="{9166C579-E599-4A8E-BC13-D2F832339B8F}" presName="text_3" presStyleLbl="node1" presStyleIdx="2" presStyleCnt="7">
        <dgm:presLayoutVars>
          <dgm:bulletEnabled val="1"/>
        </dgm:presLayoutVars>
      </dgm:prSet>
      <dgm:spPr/>
    </dgm:pt>
    <dgm:pt modelId="{7D504A2B-9E2A-4A07-8419-6D39AC92784F}" type="pres">
      <dgm:prSet presAssocID="{9166C579-E599-4A8E-BC13-D2F832339B8F}" presName="accent_3" presStyleCnt="0"/>
      <dgm:spPr/>
    </dgm:pt>
    <dgm:pt modelId="{BF7BAFDD-C0AD-4699-9002-15921FB54C7F}" type="pres">
      <dgm:prSet presAssocID="{9166C579-E599-4A8E-BC13-D2F832339B8F}" presName="accentRepeatNode" presStyleLbl="solidFgAcc1" presStyleIdx="2" presStyleCnt="7"/>
      <dgm:spPr/>
    </dgm:pt>
    <dgm:pt modelId="{F0C765D3-B0E4-4686-885E-BA0BC35C782C}" type="pres">
      <dgm:prSet presAssocID="{1F71F1F0-B54C-4018-B07C-C6B659281716}" presName="text_4" presStyleLbl="node1" presStyleIdx="3" presStyleCnt="7">
        <dgm:presLayoutVars>
          <dgm:bulletEnabled val="1"/>
        </dgm:presLayoutVars>
      </dgm:prSet>
      <dgm:spPr/>
    </dgm:pt>
    <dgm:pt modelId="{F48A030B-6699-49A3-85A4-8AFCB552F613}" type="pres">
      <dgm:prSet presAssocID="{1F71F1F0-B54C-4018-B07C-C6B659281716}" presName="accent_4" presStyleCnt="0"/>
      <dgm:spPr/>
    </dgm:pt>
    <dgm:pt modelId="{14572EC1-CC03-45AC-A141-CA5C71CD425A}" type="pres">
      <dgm:prSet presAssocID="{1F71F1F0-B54C-4018-B07C-C6B659281716}" presName="accentRepeatNode" presStyleLbl="solidFgAcc1" presStyleIdx="3" presStyleCnt="7"/>
      <dgm:spPr/>
    </dgm:pt>
    <dgm:pt modelId="{893F2160-3222-4FD6-BDAB-4B4924622086}" type="pres">
      <dgm:prSet presAssocID="{0D4B3D79-456C-4201-BA95-846FBBB7B8A7}" presName="text_5" presStyleLbl="node1" presStyleIdx="4" presStyleCnt="7">
        <dgm:presLayoutVars>
          <dgm:bulletEnabled val="1"/>
        </dgm:presLayoutVars>
      </dgm:prSet>
      <dgm:spPr/>
    </dgm:pt>
    <dgm:pt modelId="{88BCF758-4D2C-41C7-9ED4-F01F766B93C0}" type="pres">
      <dgm:prSet presAssocID="{0D4B3D79-456C-4201-BA95-846FBBB7B8A7}" presName="accent_5" presStyleCnt="0"/>
      <dgm:spPr/>
    </dgm:pt>
    <dgm:pt modelId="{91310104-6FD0-4AEF-B9FC-9B71CCCA3FE7}" type="pres">
      <dgm:prSet presAssocID="{0D4B3D79-456C-4201-BA95-846FBBB7B8A7}" presName="accentRepeatNode" presStyleLbl="solidFgAcc1" presStyleIdx="4" presStyleCnt="7"/>
      <dgm:spPr/>
    </dgm:pt>
    <dgm:pt modelId="{C5741FDE-1533-4F33-BB83-2EE9FA5EA233}" type="pres">
      <dgm:prSet presAssocID="{1FC6BC23-D0A9-480F-B89A-811BD628B031}" presName="text_6" presStyleLbl="node1" presStyleIdx="5" presStyleCnt="7">
        <dgm:presLayoutVars>
          <dgm:bulletEnabled val="1"/>
        </dgm:presLayoutVars>
      </dgm:prSet>
      <dgm:spPr/>
    </dgm:pt>
    <dgm:pt modelId="{7FEC5BF5-312B-4D29-8947-DFDB66FFF220}" type="pres">
      <dgm:prSet presAssocID="{1FC6BC23-D0A9-480F-B89A-811BD628B031}" presName="accent_6" presStyleCnt="0"/>
      <dgm:spPr/>
    </dgm:pt>
    <dgm:pt modelId="{05A833A4-AEEB-42B4-9941-9BFA4225715E}" type="pres">
      <dgm:prSet presAssocID="{1FC6BC23-D0A9-480F-B89A-811BD628B031}" presName="accentRepeatNode" presStyleLbl="solidFgAcc1" presStyleIdx="5" presStyleCnt="7"/>
      <dgm:spPr/>
    </dgm:pt>
    <dgm:pt modelId="{FE6AD87C-12A0-4922-86FE-D21FA5496F0A}" type="pres">
      <dgm:prSet presAssocID="{BADDB71F-0440-48C4-8057-FAC1A5210F62}" presName="text_7" presStyleLbl="node1" presStyleIdx="6" presStyleCnt="7">
        <dgm:presLayoutVars>
          <dgm:bulletEnabled val="1"/>
        </dgm:presLayoutVars>
      </dgm:prSet>
      <dgm:spPr/>
    </dgm:pt>
    <dgm:pt modelId="{A44B6B99-9A09-4011-A535-698ACEB43857}" type="pres">
      <dgm:prSet presAssocID="{BADDB71F-0440-48C4-8057-FAC1A5210F62}" presName="accent_7" presStyleCnt="0"/>
      <dgm:spPr/>
    </dgm:pt>
    <dgm:pt modelId="{711BC749-5804-4461-88A1-766D97BF411F}" type="pres">
      <dgm:prSet presAssocID="{BADDB71F-0440-48C4-8057-FAC1A5210F62}" presName="accentRepeatNode" presStyleLbl="solidFgAcc1" presStyleIdx="6" presStyleCnt="7"/>
      <dgm:spPr/>
    </dgm:pt>
  </dgm:ptLst>
  <dgm:cxnLst>
    <dgm:cxn modelId="{5C95A200-0088-4D21-B442-F2B13F16A37F}" type="presOf" srcId="{54024A47-9E6F-4900-AFC6-1221A72A09B3}" destId="{25275D55-740B-4785-B253-EDFA96DBCF5A}" srcOrd="0" destOrd="0" presId="urn:microsoft.com/office/officeart/2008/layout/VerticalCurvedList"/>
    <dgm:cxn modelId="{6511A600-5391-4D33-9AD5-BFEB94640E3B}" type="presOf" srcId="{0ACA450C-2799-4F1F-87F3-FCCC589185AC}" destId="{191B767E-1FB9-4E91-9EDF-BFAFE877D6C9}" srcOrd="0" destOrd="0" presId="urn:microsoft.com/office/officeart/2008/layout/VerticalCurvedList"/>
    <dgm:cxn modelId="{C4651606-72F0-49A3-B26C-206C4456AFE9}" srcId="{54024A47-9E6F-4900-AFC6-1221A72A09B3}" destId="{1F71F1F0-B54C-4018-B07C-C6B659281716}" srcOrd="3" destOrd="0" parTransId="{9249DBED-632A-4C2C-9C3B-72C878F96E50}" sibTransId="{5E028D0C-DE26-464F-A744-9F79AECCC026}"/>
    <dgm:cxn modelId="{BDB7A81D-5F7D-4716-BB24-A73018F65696}" type="presOf" srcId="{9166C579-E599-4A8E-BC13-D2F832339B8F}" destId="{76205673-6F89-4733-9C23-BF301F342C53}" srcOrd="0" destOrd="0" presId="urn:microsoft.com/office/officeart/2008/layout/VerticalCurvedList"/>
    <dgm:cxn modelId="{59EFB91F-8317-48DB-8FDC-238331CBF5CA}" srcId="{54024A47-9E6F-4900-AFC6-1221A72A09B3}" destId="{9166C579-E599-4A8E-BC13-D2F832339B8F}" srcOrd="2" destOrd="0" parTransId="{19C5508B-12A9-4538-A150-6CF149733E4B}" sibTransId="{982DD8AE-8944-45A8-85D3-B3FB0ECA71F0}"/>
    <dgm:cxn modelId="{B3D11021-38AE-4709-B7EE-C87405F0B181}" type="presOf" srcId="{BADDB71F-0440-48C4-8057-FAC1A5210F62}" destId="{FE6AD87C-12A0-4922-86FE-D21FA5496F0A}" srcOrd="0" destOrd="0" presId="urn:microsoft.com/office/officeart/2008/layout/VerticalCurvedList"/>
    <dgm:cxn modelId="{23433B23-1CFF-46F5-AF06-987203655D73}" srcId="{54024A47-9E6F-4900-AFC6-1221A72A09B3}" destId="{13DB98AD-CE32-41D1-85D3-A2D7A99CB092}" srcOrd="0" destOrd="0" parTransId="{2B626756-9AD1-44C8-9633-B9080727D48B}" sibTransId="{F5FDE025-E9D6-46D0-8AA4-05F10CA48AD8}"/>
    <dgm:cxn modelId="{4E259A2D-0650-4B4D-A5BB-E5E749A1E392}" type="presOf" srcId="{13DB98AD-CE32-41D1-85D3-A2D7A99CB092}" destId="{AD5EDD98-0814-4C2A-BF9A-509D7AE87643}" srcOrd="0" destOrd="0" presId="urn:microsoft.com/office/officeart/2008/layout/VerticalCurvedList"/>
    <dgm:cxn modelId="{8A245A30-AE7C-4FEE-A56F-2AA537C900B7}" srcId="{54024A47-9E6F-4900-AFC6-1221A72A09B3}" destId="{0D4B3D79-456C-4201-BA95-846FBBB7B8A7}" srcOrd="4" destOrd="0" parTransId="{E381443F-EBE9-4534-BF9A-DD6EDB06536F}" sibTransId="{9422F087-CFD6-405F-98D4-822199FDC9FC}"/>
    <dgm:cxn modelId="{99694F37-47AC-4F54-B76A-E439AEA862BC}" type="presOf" srcId="{F5FDE025-E9D6-46D0-8AA4-05F10CA48AD8}" destId="{ED0B624D-9FAB-4EDC-96F3-2B7C1E0B4D4C}" srcOrd="0" destOrd="0" presId="urn:microsoft.com/office/officeart/2008/layout/VerticalCurvedList"/>
    <dgm:cxn modelId="{D893F76F-6A36-4634-85A0-4DF6E125FF96}" srcId="{54024A47-9E6F-4900-AFC6-1221A72A09B3}" destId="{1FC6BC23-D0A9-480F-B89A-811BD628B031}" srcOrd="5" destOrd="0" parTransId="{D3FB34E9-3342-4970-B4F7-3D1AFD98DB1A}" sibTransId="{329D6B18-F0F3-437A-A797-DCE9CCCAE2A0}"/>
    <dgm:cxn modelId="{DE58418C-45F9-4BF8-9BD8-E966E7F0E45A}" type="presOf" srcId="{1F71F1F0-B54C-4018-B07C-C6B659281716}" destId="{F0C765D3-B0E4-4686-885E-BA0BC35C782C}" srcOrd="0" destOrd="0" presId="urn:microsoft.com/office/officeart/2008/layout/VerticalCurvedList"/>
    <dgm:cxn modelId="{58EDA8C1-D2EE-44C0-B2E6-1DEB5CD98FDC}" srcId="{54024A47-9E6F-4900-AFC6-1221A72A09B3}" destId="{BADDB71F-0440-48C4-8057-FAC1A5210F62}" srcOrd="6" destOrd="0" parTransId="{616D9BCE-D07D-4788-9975-C3BA663C84CF}" sibTransId="{59375D54-322B-4EC7-96E2-62A398530D42}"/>
    <dgm:cxn modelId="{BD23D0C3-266E-44C4-9D33-AEEFF2A369A7}" srcId="{54024A47-9E6F-4900-AFC6-1221A72A09B3}" destId="{0ACA450C-2799-4F1F-87F3-FCCC589185AC}" srcOrd="1" destOrd="0" parTransId="{C9DE14EF-1AC0-4560-A919-F3A0A1418BB1}" sibTransId="{A9CE3EBC-D07A-4ED1-A247-94BB4729CFDE}"/>
    <dgm:cxn modelId="{FD25BCC7-D41B-4DE2-893F-AF788C28AFFA}" type="presOf" srcId="{0D4B3D79-456C-4201-BA95-846FBBB7B8A7}" destId="{893F2160-3222-4FD6-BDAB-4B4924622086}" srcOrd="0" destOrd="0" presId="urn:microsoft.com/office/officeart/2008/layout/VerticalCurvedList"/>
    <dgm:cxn modelId="{BBB787FF-B253-4F04-B2D3-7B05E3D3C27B}" type="presOf" srcId="{1FC6BC23-D0A9-480F-B89A-811BD628B031}" destId="{C5741FDE-1533-4F33-BB83-2EE9FA5EA233}" srcOrd="0" destOrd="0" presId="urn:microsoft.com/office/officeart/2008/layout/VerticalCurvedList"/>
    <dgm:cxn modelId="{A8093108-2EAE-4D98-9155-E796570DE099}" type="presParOf" srcId="{25275D55-740B-4785-B253-EDFA96DBCF5A}" destId="{478743D5-3918-469F-AD88-BE8F9F515F9E}" srcOrd="0" destOrd="0" presId="urn:microsoft.com/office/officeart/2008/layout/VerticalCurvedList"/>
    <dgm:cxn modelId="{6CEBA2F1-89A6-4DB8-8617-C93A69AE5976}" type="presParOf" srcId="{478743D5-3918-469F-AD88-BE8F9F515F9E}" destId="{45D6CA39-F1CA-466E-94B1-B39BDD1E3138}" srcOrd="0" destOrd="0" presId="urn:microsoft.com/office/officeart/2008/layout/VerticalCurvedList"/>
    <dgm:cxn modelId="{4167DEED-78EC-461F-B5A2-4D9BE7108BF2}" type="presParOf" srcId="{45D6CA39-F1CA-466E-94B1-B39BDD1E3138}" destId="{8EFD5392-AB80-400D-9E64-521303FD4C7A}" srcOrd="0" destOrd="0" presId="urn:microsoft.com/office/officeart/2008/layout/VerticalCurvedList"/>
    <dgm:cxn modelId="{9C51B598-42C8-4392-B275-29E3D139D5AF}" type="presParOf" srcId="{45D6CA39-F1CA-466E-94B1-B39BDD1E3138}" destId="{ED0B624D-9FAB-4EDC-96F3-2B7C1E0B4D4C}" srcOrd="1" destOrd="0" presId="urn:microsoft.com/office/officeart/2008/layout/VerticalCurvedList"/>
    <dgm:cxn modelId="{81358420-287D-4343-A42B-2371EF1B1F52}" type="presParOf" srcId="{45D6CA39-F1CA-466E-94B1-B39BDD1E3138}" destId="{CCC17881-D690-4404-93FF-6F13B2C5CD65}" srcOrd="2" destOrd="0" presId="urn:microsoft.com/office/officeart/2008/layout/VerticalCurvedList"/>
    <dgm:cxn modelId="{B348EDEF-D554-4147-ABE6-480955B4D05E}" type="presParOf" srcId="{45D6CA39-F1CA-466E-94B1-B39BDD1E3138}" destId="{109BE6C3-91B5-4AB2-B86F-9B3C1FA5E511}" srcOrd="3" destOrd="0" presId="urn:microsoft.com/office/officeart/2008/layout/VerticalCurvedList"/>
    <dgm:cxn modelId="{E4E4ED44-52B0-4F24-B3F3-3A8C16DE972D}" type="presParOf" srcId="{478743D5-3918-469F-AD88-BE8F9F515F9E}" destId="{AD5EDD98-0814-4C2A-BF9A-509D7AE87643}" srcOrd="1" destOrd="0" presId="urn:microsoft.com/office/officeart/2008/layout/VerticalCurvedList"/>
    <dgm:cxn modelId="{1A21B87E-C784-429C-AFD3-DD9E267E76DB}" type="presParOf" srcId="{478743D5-3918-469F-AD88-BE8F9F515F9E}" destId="{ADD757EA-B94E-46A9-8FC9-D53224CF7CE8}" srcOrd="2" destOrd="0" presId="urn:microsoft.com/office/officeart/2008/layout/VerticalCurvedList"/>
    <dgm:cxn modelId="{18F07377-CA74-4675-9693-7766CC817B9E}" type="presParOf" srcId="{ADD757EA-B94E-46A9-8FC9-D53224CF7CE8}" destId="{16051E80-4419-48D2-B20A-04BA370AF400}" srcOrd="0" destOrd="0" presId="urn:microsoft.com/office/officeart/2008/layout/VerticalCurvedList"/>
    <dgm:cxn modelId="{ACDA8CFB-A847-4C13-808D-1E4DECF0088F}" type="presParOf" srcId="{478743D5-3918-469F-AD88-BE8F9F515F9E}" destId="{191B767E-1FB9-4E91-9EDF-BFAFE877D6C9}" srcOrd="3" destOrd="0" presId="urn:microsoft.com/office/officeart/2008/layout/VerticalCurvedList"/>
    <dgm:cxn modelId="{A6230C2F-A638-4DA1-A476-1ABB7B0653BC}" type="presParOf" srcId="{478743D5-3918-469F-AD88-BE8F9F515F9E}" destId="{0C3A5F37-42A4-4B57-AD01-D0B163A763B4}" srcOrd="4" destOrd="0" presId="urn:microsoft.com/office/officeart/2008/layout/VerticalCurvedList"/>
    <dgm:cxn modelId="{2DD50C6F-13AB-493C-B3ED-4BC2759F6233}" type="presParOf" srcId="{0C3A5F37-42A4-4B57-AD01-D0B163A763B4}" destId="{605CC8C0-8D1E-4B73-B6C6-07C73EA97FD1}" srcOrd="0" destOrd="0" presId="urn:microsoft.com/office/officeart/2008/layout/VerticalCurvedList"/>
    <dgm:cxn modelId="{11B3168C-AB56-4CC2-8E55-0D8BD6A5E2E5}" type="presParOf" srcId="{478743D5-3918-469F-AD88-BE8F9F515F9E}" destId="{76205673-6F89-4733-9C23-BF301F342C53}" srcOrd="5" destOrd="0" presId="urn:microsoft.com/office/officeart/2008/layout/VerticalCurvedList"/>
    <dgm:cxn modelId="{E94AC34D-2D8E-4514-BD07-D267DB6F680D}" type="presParOf" srcId="{478743D5-3918-469F-AD88-BE8F9F515F9E}" destId="{7D504A2B-9E2A-4A07-8419-6D39AC92784F}" srcOrd="6" destOrd="0" presId="urn:microsoft.com/office/officeart/2008/layout/VerticalCurvedList"/>
    <dgm:cxn modelId="{700479E6-69D5-46BA-9756-3662F6FCCEC0}" type="presParOf" srcId="{7D504A2B-9E2A-4A07-8419-6D39AC92784F}" destId="{BF7BAFDD-C0AD-4699-9002-15921FB54C7F}" srcOrd="0" destOrd="0" presId="urn:microsoft.com/office/officeart/2008/layout/VerticalCurvedList"/>
    <dgm:cxn modelId="{7F71B936-D9A7-436F-AE97-3EF1336E9D42}" type="presParOf" srcId="{478743D5-3918-469F-AD88-BE8F9F515F9E}" destId="{F0C765D3-B0E4-4686-885E-BA0BC35C782C}" srcOrd="7" destOrd="0" presId="urn:microsoft.com/office/officeart/2008/layout/VerticalCurvedList"/>
    <dgm:cxn modelId="{851261C1-272D-4311-97EA-2A39CE75EFC8}" type="presParOf" srcId="{478743D5-3918-469F-AD88-BE8F9F515F9E}" destId="{F48A030B-6699-49A3-85A4-8AFCB552F613}" srcOrd="8" destOrd="0" presId="urn:microsoft.com/office/officeart/2008/layout/VerticalCurvedList"/>
    <dgm:cxn modelId="{E198445B-83A8-46AE-9D23-1FBD26CDD0B2}" type="presParOf" srcId="{F48A030B-6699-49A3-85A4-8AFCB552F613}" destId="{14572EC1-CC03-45AC-A141-CA5C71CD425A}" srcOrd="0" destOrd="0" presId="urn:microsoft.com/office/officeart/2008/layout/VerticalCurvedList"/>
    <dgm:cxn modelId="{36F5D1FD-9675-4B01-908E-6CEF16C1C285}" type="presParOf" srcId="{478743D5-3918-469F-AD88-BE8F9F515F9E}" destId="{893F2160-3222-4FD6-BDAB-4B4924622086}" srcOrd="9" destOrd="0" presId="urn:microsoft.com/office/officeart/2008/layout/VerticalCurvedList"/>
    <dgm:cxn modelId="{E3E8592A-00AF-4482-AEAD-65091091D836}" type="presParOf" srcId="{478743D5-3918-469F-AD88-BE8F9F515F9E}" destId="{88BCF758-4D2C-41C7-9ED4-F01F766B93C0}" srcOrd="10" destOrd="0" presId="urn:microsoft.com/office/officeart/2008/layout/VerticalCurvedList"/>
    <dgm:cxn modelId="{B553A30D-2745-4BD4-9AB1-73D9E068B294}" type="presParOf" srcId="{88BCF758-4D2C-41C7-9ED4-F01F766B93C0}" destId="{91310104-6FD0-4AEF-B9FC-9B71CCCA3FE7}" srcOrd="0" destOrd="0" presId="urn:microsoft.com/office/officeart/2008/layout/VerticalCurvedList"/>
    <dgm:cxn modelId="{7BE8B832-B83C-4B88-BE7D-D9B877E11DE7}" type="presParOf" srcId="{478743D5-3918-469F-AD88-BE8F9F515F9E}" destId="{C5741FDE-1533-4F33-BB83-2EE9FA5EA233}" srcOrd="11" destOrd="0" presId="urn:microsoft.com/office/officeart/2008/layout/VerticalCurvedList"/>
    <dgm:cxn modelId="{FA57D550-BFD1-4CB8-91BA-8375307BB15F}" type="presParOf" srcId="{478743D5-3918-469F-AD88-BE8F9F515F9E}" destId="{7FEC5BF5-312B-4D29-8947-DFDB66FFF220}" srcOrd="12" destOrd="0" presId="urn:microsoft.com/office/officeart/2008/layout/VerticalCurvedList"/>
    <dgm:cxn modelId="{C5F9A190-CFCC-4257-8E88-DB3D1783F183}" type="presParOf" srcId="{7FEC5BF5-312B-4D29-8947-DFDB66FFF220}" destId="{05A833A4-AEEB-42B4-9941-9BFA4225715E}" srcOrd="0" destOrd="0" presId="urn:microsoft.com/office/officeart/2008/layout/VerticalCurvedList"/>
    <dgm:cxn modelId="{DA232D14-DDFD-42C8-935D-A7870B6F0C8A}" type="presParOf" srcId="{478743D5-3918-469F-AD88-BE8F9F515F9E}" destId="{FE6AD87C-12A0-4922-86FE-D21FA5496F0A}" srcOrd="13" destOrd="0" presId="urn:microsoft.com/office/officeart/2008/layout/VerticalCurvedList"/>
    <dgm:cxn modelId="{7D8BC464-3E38-4FCF-A161-6F3C117EB2E6}" type="presParOf" srcId="{478743D5-3918-469F-AD88-BE8F9F515F9E}" destId="{A44B6B99-9A09-4011-A535-698ACEB43857}" srcOrd="14" destOrd="0" presId="urn:microsoft.com/office/officeart/2008/layout/VerticalCurvedList"/>
    <dgm:cxn modelId="{7FD6D1C6-F7EE-4A8E-8336-C6320AAF0E0B}" type="presParOf" srcId="{A44B6B99-9A09-4011-A535-698ACEB43857}" destId="{711BC749-5804-4461-88A1-766D97BF41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2FFEE-BB04-4BF0-BB2F-634D52BB1DE4}">
      <dsp:nvSpPr>
        <dsp:cNvPr id="0" name=""/>
        <dsp:cNvSpPr/>
      </dsp:nvSpPr>
      <dsp:spPr>
        <a:xfrm>
          <a:off x="1219" y="262993"/>
          <a:ext cx="1188935" cy="450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Paperwork</a:t>
          </a:r>
          <a:endParaRPr lang="en-IN" sz="1300" kern="1200" dirty="0"/>
        </a:p>
      </dsp:txBody>
      <dsp:txXfrm>
        <a:off x="1219" y="262993"/>
        <a:ext cx="1188935" cy="450280"/>
      </dsp:txXfrm>
    </dsp:sp>
    <dsp:sp modelId="{E5C0DD4F-17C2-478B-9ECE-DADC03B19048}">
      <dsp:nvSpPr>
        <dsp:cNvPr id="0" name=""/>
        <dsp:cNvSpPr/>
      </dsp:nvSpPr>
      <dsp:spPr>
        <a:xfrm>
          <a:off x="1219" y="713274"/>
          <a:ext cx="1188935" cy="802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A lot of paperwork is required to avail both medical and financial facilities</a:t>
          </a:r>
          <a:endParaRPr lang="en-IN" sz="1000" kern="1200" dirty="0"/>
        </a:p>
      </dsp:txBody>
      <dsp:txXfrm>
        <a:off x="1219" y="713274"/>
        <a:ext cx="1188935" cy="802912"/>
      </dsp:txXfrm>
    </dsp:sp>
    <dsp:sp modelId="{92A917FF-5045-45F5-BD7F-6DE48EA87334}">
      <dsp:nvSpPr>
        <dsp:cNvPr id="0" name=""/>
        <dsp:cNvSpPr/>
      </dsp:nvSpPr>
      <dsp:spPr>
        <a:xfrm>
          <a:off x="1356606" y="262993"/>
          <a:ext cx="1188935" cy="4502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 Consuming</a:t>
          </a:r>
          <a:endParaRPr lang="en-IN" sz="1300" kern="1200" dirty="0"/>
        </a:p>
      </dsp:txBody>
      <dsp:txXfrm>
        <a:off x="1356606" y="262993"/>
        <a:ext cx="1188935" cy="450280"/>
      </dsp:txXfrm>
    </dsp:sp>
    <dsp:sp modelId="{5E3F7E7A-7D6C-43D3-A0BC-EA3FB695AA60}">
      <dsp:nvSpPr>
        <dsp:cNvPr id="0" name=""/>
        <dsp:cNvSpPr/>
      </dsp:nvSpPr>
      <dsp:spPr>
        <a:xfrm>
          <a:off x="1356606" y="713274"/>
          <a:ext cx="1188935" cy="8029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A great amount of time is spent in validating individual applications</a:t>
          </a:r>
          <a:endParaRPr lang="en-IN" sz="1000" kern="1200" dirty="0"/>
        </a:p>
      </dsp:txBody>
      <dsp:txXfrm>
        <a:off x="1356606" y="713274"/>
        <a:ext cx="1188935" cy="802912"/>
      </dsp:txXfrm>
    </dsp:sp>
    <dsp:sp modelId="{4C377111-6758-4D3E-8498-D9759EF40CEB}">
      <dsp:nvSpPr>
        <dsp:cNvPr id="0" name=""/>
        <dsp:cNvSpPr/>
      </dsp:nvSpPr>
      <dsp:spPr>
        <a:xfrm>
          <a:off x="2711992" y="262993"/>
          <a:ext cx="1188935" cy="450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Loss of Life</a:t>
          </a:r>
          <a:endParaRPr lang="en-IN" sz="1300" kern="1200" dirty="0"/>
        </a:p>
      </dsp:txBody>
      <dsp:txXfrm>
        <a:off x="2711992" y="262993"/>
        <a:ext cx="1188935" cy="450280"/>
      </dsp:txXfrm>
    </dsp:sp>
    <dsp:sp modelId="{49839B6C-8BE6-4D84-8284-2A89C7A15A80}">
      <dsp:nvSpPr>
        <dsp:cNvPr id="0" name=""/>
        <dsp:cNvSpPr/>
      </dsp:nvSpPr>
      <dsp:spPr>
        <a:xfrm>
          <a:off x="2711992" y="713274"/>
          <a:ext cx="1188935" cy="8029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Many lives are lost every year due to unaffordability of medical facilities</a:t>
          </a:r>
          <a:endParaRPr lang="en-IN" sz="1000" kern="1200" dirty="0"/>
        </a:p>
      </dsp:txBody>
      <dsp:txXfrm>
        <a:off x="2711992" y="713274"/>
        <a:ext cx="1188935" cy="8029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4CE45-FFC9-40E0-AB74-156F2C830C11}">
      <dsp:nvSpPr>
        <dsp:cNvPr id="0" name=""/>
        <dsp:cNvSpPr/>
      </dsp:nvSpPr>
      <dsp:spPr>
        <a:xfrm>
          <a:off x="3684" y="2763"/>
          <a:ext cx="7772119" cy="1224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>
              <a:latin typeface="Proxima Nova" panose="020B0604020202020204" charset="0"/>
            </a:rPr>
            <a:t>Challenges</a:t>
          </a:r>
          <a:endParaRPr lang="en-IN" sz="5200" b="1" kern="1200" dirty="0">
            <a:latin typeface="Proxima Nova" panose="020B0604020202020204" charset="0"/>
          </a:endParaRPr>
        </a:p>
      </dsp:txBody>
      <dsp:txXfrm>
        <a:off x="39539" y="38618"/>
        <a:ext cx="7700409" cy="1152470"/>
      </dsp:txXfrm>
    </dsp:sp>
    <dsp:sp modelId="{02CF6C2C-6FAA-469D-B262-A273A5151111}">
      <dsp:nvSpPr>
        <dsp:cNvPr id="0" name=""/>
        <dsp:cNvSpPr/>
      </dsp:nvSpPr>
      <dsp:spPr>
        <a:xfrm>
          <a:off x="3684" y="1362021"/>
          <a:ext cx="1884877" cy="1224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roxima Nova" panose="020B0604020202020204" charset="0"/>
            </a:rPr>
            <a:t>Data Security</a:t>
          </a:r>
          <a:endParaRPr lang="en-IN" sz="2400" kern="1200" dirty="0">
            <a:latin typeface="Proxima Nova" panose="020B0604020202020204" charset="0"/>
          </a:endParaRPr>
        </a:p>
      </dsp:txBody>
      <dsp:txXfrm>
        <a:off x="39539" y="1397876"/>
        <a:ext cx="1813167" cy="1152470"/>
      </dsp:txXfrm>
    </dsp:sp>
    <dsp:sp modelId="{CF46B263-8996-44C3-8823-D0C63193FB96}">
      <dsp:nvSpPr>
        <dsp:cNvPr id="0" name=""/>
        <dsp:cNvSpPr/>
      </dsp:nvSpPr>
      <dsp:spPr>
        <a:xfrm>
          <a:off x="3684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There will be a lot of confidential data in the system which needs to be saved from attackers</a:t>
          </a:r>
          <a:endParaRPr lang="en-IN" sz="900" kern="1200" dirty="0"/>
        </a:p>
      </dsp:txBody>
      <dsp:txXfrm>
        <a:off x="30719" y="2748314"/>
        <a:ext cx="868984" cy="1170110"/>
      </dsp:txXfrm>
    </dsp:sp>
    <dsp:sp modelId="{CF4453D9-982A-4825-AC9E-61E175308D8B}">
      <dsp:nvSpPr>
        <dsp:cNvPr id="0" name=""/>
        <dsp:cNvSpPr/>
      </dsp:nvSpPr>
      <dsp:spPr>
        <a:xfrm>
          <a:off x="965507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Blockchain Technology provides cryptographic encryption providing security along with data transparency</a:t>
          </a:r>
          <a:endParaRPr lang="en-IN" sz="900" kern="1200" dirty="0"/>
        </a:p>
      </dsp:txBody>
      <dsp:txXfrm>
        <a:off x="992542" y="2748314"/>
        <a:ext cx="868984" cy="1170110"/>
      </dsp:txXfrm>
    </dsp:sp>
    <dsp:sp modelId="{C07758F1-9AA2-4664-9608-214C362807F5}">
      <dsp:nvSpPr>
        <dsp:cNvPr id="0" name=""/>
        <dsp:cNvSpPr/>
      </dsp:nvSpPr>
      <dsp:spPr>
        <a:xfrm>
          <a:off x="1966098" y="1362021"/>
          <a:ext cx="1884877" cy="1224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roxima Nova" panose="020B0604020202020204" charset="0"/>
            </a:rPr>
            <a:t>Fraud-Proof System</a:t>
          </a:r>
          <a:endParaRPr lang="en-IN" sz="2400" kern="1200" dirty="0">
            <a:latin typeface="Proxima Nova" panose="020B0604020202020204" charset="0"/>
          </a:endParaRPr>
        </a:p>
      </dsp:txBody>
      <dsp:txXfrm>
        <a:off x="2001953" y="1397876"/>
        <a:ext cx="1813167" cy="1152470"/>
      </dsp:txXfrm>
    </dsp:sp>
    <dsp:sp modelId="{930AB7E8-3284-41C0-9CEA-E42C1AF601DC}">
      <dsp:nvSpPr>
        <dsp:cNvPr id="0" name=""/>
        <dsp:cNvSpPr/>
      </dsp:nvSpPr>
      <dsp:spPr>
        <a:xfrm>
          <a:off x="1966098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Some users might try to commit frauds by exploiting flaws in the system</a:t>
          </a:r>
          <a:endParaRPr lang="en-IN" sz="900" kern="1200" dirty="0"/>
        </a:p>
      </dsp:txBody>
      <dsp:txXfrm>
        <a:off x="1993133" y="2748314"/>
        <a:ext cx="868984" cy="1170110"/>
      </dsp:txXfrm>
    </dsp:sp>
    <dsp:sp modelId="{BE34BE1F-FC1A-48BC-9F28-880C4638891D}">
      <dsp:nvSpPr>
        <dsp:cNvPr id="0" name=""/>
        <dsp:cNvSpPr/>
      </dsp:nvSpPr>
      <dsp:spPr>
        <a:xfrm>
          <a:off x="2927921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Making fool-proof system can be one of the challenges</a:t>
          </a:r>
          <a:endParaRPr lang="en-IN" sz="900" kern="1200" dirty="0"/>
        </a:p>
      </dsp:txBody>
      <dsp:txXfrm>
        <a:off x="2954956" y="2748314"/>
        <a:ext cx="868984" cy="1170110"/>
      </dsp:txXfrm>
    </dsp:sp>
    <dsp:sp modelId="{7A7EF6C6-3BAD-4ECF-9936-C00E832CB466}">
      <dsp:nvSpPr>
        <dsp:cNvPr id="0" name=""/>
        <dsp:cNvSpPr/>
      </dsp:nvSpPr>
      <dsp:spPr>
        <a:xfrm>
          <a:off x="3928512" y="1362021"/>
          <a:ext cx="1884877" cy="1224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roxima Nova" panose="020B0604020202020204" charset="0"/>
            </a:rPr>
            <a:t>Building Trust</a:t>
          </a:r>
          <a:endParaRPr lang="en-IN" sz="2400" kern="1200" dirty="0">
            <a:latin typeface="Proxima Nova" panose="020B0604020202020204" charset="0"/>
          </a:endParaRPr>
        </a:p>
      </dsp:txBody>
      <dsp:txXfrm>
        <a:off x="3964367" y="1397876"/>
        <a:ext cx="1813167" cy="1152470"/>
      </dsp:txXfrm>
    </dsp:sp>
    <dsp:sp modelId="{27AE1D40-A634-49F9-B246-AA69E9E23657}">
      <dsp:nvSpPr>
        <dsp:cNvPr id="0" name=""/>
        <dsp:cNvSpPr/>
      </dsp:nvSpPr>
      <dsp:spPr>
        <a:xfrm>
          <a:off x="3928512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Need to build trust among users, medical and financial institutions about the platform</a:t>
          </a:r>
          <a:endParaRPr lang="en-IN" sz="900" kern="1200" dirty="0"/>
        </a:p>
      </dsp:txBody>
      <dsp:txXfrm>
        <a:off x="3955547" y="2748314"/>
        <a:ext cx="868984" cy="1170110"/>
      </dsp:txXfrm>
    </dsp:sp>
    <dsp:sp modelId="{0A041239-EDF0-42FE-B41A-0AB4788C5C20}">
      <dsp:nvSpPr>
        <dsp:cNvPr id="0" name=""/>
        <dsp:cNvSpPr/>
      </dsp:nvSpPr>
      <dsp:spPr>
        <a:xfrm>
          <a:off x="4890335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Need to incentivize the institutes so that they come forward to be a part of the platform</a:t>
          </a:r>
          <a:endParaRPr lang="en-IN" sz="900" kern="1200" dirty="0"/>
        </a:p>
      </dsp:txBody>
      <dsp:txXfrm>
        <a:off x="4917370" y="2748314"/>
        <a:ext cx="868984" cy="1170110"/>
      </dsp:txXfrm>
    </dsp:sp>
    <dsp:sp modelId="{C73F09CD-E330-4967-9EE8-B3A3347051F3}">
      <dsp:nvSpPr>
        <dsp:cNvPr id="0" name=""/>
        <dsp:cNvSpPr/>
      </dsp:nvSpPr>
      <dsp:spPr>
        <a:xfrm>
          <a:off x="5890926" y="1362021"/>
          <a:ext cx="1884877" cy="1224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roxima Nova" panose="020B0604020202020204" charset="0"/>
            </a:rPr>
            <a:t>Malicious Users</a:t>
          </a:r>
          <a:endParaRPr lang="en-IN" sz="2400" kern="1200" dirty="0">
            <a:latin typeface="Proxima Nova" panose="020B0604020202020204" charset="0"/>
          </a:endParaRPr>
        </a:p>
      </dsp:txBody>
      <dsp:txXfrm>
        <a:off x="5926781" y="1397876"/>
        <a:ext cx="1813167" cy="1152470"/>
      </dsp:txXfrm>
    </dsp:sp>
    <dsp:sp modelId="{A54ADCB9-6166-4EA3-BF39-7B7AD105D62D}">
      <dsp:nvSpPr>
        <dsp:cNvPr id="0" name=""/>
        <dsp:cNvSpPr/>
      </dsp:nvSpPr>
      <dsp:spPr>
        <a:xfrm>
          <a:off x="5890926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Proper verification of all the provided documents might be a time consuming task</a:t>
          </a:r>
          <a:endParaRPr lang="en-IN" sz="900" kern="1200" dirty="0"/>
        </a:p>
      </dsp:txBody>
      <dsp:txXfrm>
        <a:off x="5917961" y="2748314"/>
        <a:ext cx="868984" cy="1170110"/>
      </dsp:txXfrm>
    </dsp:sp>
    <dsp:sp modelId="{60B49055-C2BA-4337-B5FA-DBB03252A726}">
      <dsp:nvSpPr>
        <dsp:cNvPr id="0" name=""/>
        <dsp:cNvSpPr/>
      </dsp:nvSpPr>
      <dsp:spPr>
        <a:xfrm>
          <a:off x="6852749" y="2721279"/>
          <a:ext cx="923054" cy="122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However, it is a one time task so it won’t cause delay every time</a:t>
          </a:r>
          <a:endParaRPr lang="en-IN" sz="900" kern="1200" dirty="0"/>
        </a:p>
      </dsp:txBody>
      <dsp:txXfrm>
        <a:off x="6879784" y="2748314"/>
        <a:ext cx="868984" cy="117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935FB-5354-4F60-BAE6-508DE6999210}">
      <dsp:nvSpPr>
        <dsp:cNvPr id="0" name=""/>
        <dsp:cNvSpPr/>
      </dsp:nvSpPr>
      <dsp:spPr>
        <a:xfrm>
          <a:off x="0" y="13456"/>
          <a:ext cx="3665979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Bob need to undergo a surgery. He goes to a hospital but finds that he cannot afford that surgery. He tries 2-3 more hospitals but fails to get a treatment</a:t>
          </a:r>
          <a:endParaRPr lang="en-IN" sz="1100" kern="1200" dirty="0"/>
        </a:p>
      </dsp:txBody>
      <dsp:txXfrm>
        <a:off x="31070" y="44526"/>
        <a:ext cx="3603839" cy="574340"/>
      </dsp:txXfrm>
    </dsp:sp>
    <dsp:sp modelId="{C0FDB9A2-3345-42BC-9807-E4837956911A}">
      <dsp:nvSpPr>
        <dsp:cNvPr id="0" name=""/>
        <dsp:cNvSpPr/>
      </dsp:nvSpPr>
      <dsp:spPr>
        <a:xfrm>
          <a:off x="0" y="757078"/>
          <a:ext cx="3665979" cy="636480"/>
        </a:xfrm>
        <a:prstGeom prst="roundRect">
          <a:avLst/>
        </a:prstGeom>
        <a:solidFill>
          <a:schemeClr val="accent5">
            <a:hueOff val="3359558"/>
            <a:satOff val="945"/>
            <a:lumOff val="-1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Bob goes to a bank for loan but they ask for a lot of paperwork and it is very time consuming process. He needs to visit the bank regularly to get his job done</a:t>
          </a:r>
          <a:endParaRPr lang="en-IN" sz="1100" kern="1200" dirty="0"/>
        </a:p>
      </dsp:txBody>
      <dsp:txXfrm>
        <a:off x="31070" y="788148"/>
        <a:ext cx="3603839" cy="574340"/>
      </dsp:txXfrm>
    </dsp:sp>
    <dsp:sp modelId="{58DFA259-219F-40EF-85A5-CF0EFA44FF23}">
      <dsp:nvSpPr>
        <dsp:cNvPr id="0" name=""/>
        <dsp:cNvSpPr/>
      </dsp:nvSpPr>
      <dsp:spPr>
        <a:xfrm>
          <a:off x="0" y="1482256"/>
          <a:ext cx="3665979" cy="636480"/>
        </a:xfrm>
        <a:prstGeom prst="roundRect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Bob is very stressed and his health condition is getting worse everyday, he is confused about how to get help for the treatment or what other options are possible</a:t>
          </a:r>
          <a:endParaRPr lang="en-IN" sz="1100" kern="1200" dirty="0"/>
        </a:p>
      </dsp:txBody>
      <dsp:txXfrm>
        <a:off x="31070" y="1513326"/>
        <a:ext cx="3603839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FE01-D0D8-47FB-A611-8D946ED89FB6}">
      <dsp:nvSpPr>
        <dsp:cNvPr id="0" name=""/>
        <dsp:cNvSpPr/>
      </dsp:nvSpPr>
      <dsp:spPr>
        <a:xfrm>
          <a:off x="0" y="3059187"/>
          <a:ext cx="4295553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 Services</a:t>
          </a:r>
          <a:endParaRPr lang="en-IN" sz="1900" kern="1200" dirty="0"/>
        </a:p>
      </dsp:txBody>
      <dsp:txXfrm>
        <a:off x="0" y="3059187"/>
        <a:ext cx="4295553" cy="542210"/>
      </dsp:txXfrm>
    </dsp:sp>
    <dsp:sp modelId="{63CC6CBA-FF17-4E2C-A444-C2C4F6577CD0}">
      <dsp:nvSpPr>
        <dsp:cNvPr id="0" name=""/>
        <dsp:cNvSpPr/>
      </dsp:nvSpPr>
      <dsp:spPr>
        <a:xfrm>
          <a:off x="0" y="3581316"/>
          <a:ext cx="2147776" cy="4618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Implementing personalized Chatbot for simplifying the use of platform</a:t>
          </a:r>
          <a:endParaRPr lang="en-IN" sz="900" kern="1200" dirty="0"/>
        </a:p>
      </dsp:txBody>
      <dsp:txXfrm>
        <a:off x="0" y="3581316"/>
        <a:ext cx="2147776" cy="461883"/>
      </dsp:txXfrm>
    </dsp:sp>
    <dsp:sp modelId="{BBB779DF-DD77-4F4F-9CB6-084C8E6AB977}">
      <dsp:nvSpPr>
        <dsp:cNvPr id="0" name=""/>
        <dsp:cNvSpPr/>
      </dsp:nvSpPr>
      <dsp:spPr>
        <a:xfrm>
          <a:off x="2147776" y="3581316"/>
          <a:ext cx="2147776" cy="4618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Verification of connectivity of medical &amp; financial institutions and end users</a:t>
          </a:r>
          <a:endParaRPr lang="en-IN" sz="900" kern="1200" dirty="0"/>
        </a:p>
      </dsp:txBody>
      <dsp:txXfrm>
        <a:off x="2147776" y="3581316"/>
        <a:ext cx="2147776" cy="461883"/>
      </dsp:txXfrm>
    </dsp:sp>
    <dsp:sp modelId="{D62B081D-9DE6-4F88-A124-CF84DAC5B78C}">
      <dsp:nvSpPr>
        <dsp:cNvPr id="0" name=""/>
        <dsp:cNvSpPr/>
      </dsp:nvSpPr>
      <dsp:spPr>
        <a:xfrm rot="10800000">
          <a:off x="0" y="1529953"/>
          <a:ext cx="4295553" cy="15442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Integration</a:t>
          </a:r>
          <a:endParaRPr lang="en-IN" sz="1900" kern="1200" dirty="0"/>
        </a:p>
      </dsp:txBody>
      <dsp:txXfrm rot="-10800000">
        <a:off x="0" y="1529953"/>
        <a:ext cx="4295553" cy="542047"/>
      </dsp:txXfrm>
    </dsp:sp>
    <dsp:sp modelId="{E7BB1410-E5FD-4901-9248-771543F5B109}">
      <dsp:nvSpPr>
        <dsp:cNvPr id="0" name=""/>
        <dsp:cNvSpPr/>
      </dsp:nvSpPr>
      <dsp:spPr>
        <a:xfrm>
          <a:off x="0" y="2072001"/>
          <a:ext cx="2147776" cy="4617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Connecting medical facilities to relevant schemes provided by financial institutions</a:t>
          </a:r>
          <a:endParaRPr lang="en-IN" sz="900" kern="1200" dirty="0"/>
        </a:p>
      </dsp:txBody>
      <dsp:txXfrm>
        <a:off x="0" y="2072001"/>
        <a:ext cx="2147776" cy="461744"/>
      </dsp:txXfrm>
    </dsp:sp>
    <dsp:sp modelId="{C972F62B-38D4-4C74-8FA8-437DA9EA4534}">
      <dsp:nvSpPr>
        <dsp:cNvPr id="0" name=""/>
        <dsp:cNvSpPr/>
      </dsp:nvSpPr>
      <dsp:spPr>
        <a:xfrm>
          <a:off x="2147776" y="2072001"/>
          <a:ext cx="2147776" cy="461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Providing personalized suggestions to end-users about useful facilities based on their profile</a:t>
          </a:r>
          <a:endParaRPr lang="en-IN" sz="900" kern="1200" dirty="0"/>
        </a:p>
      </dsp:txBody>
      <dsp:txXfrm>
        <a:off x="2147776" y="2072001"/>
        <a:ext cx="2147776" cy="461744"/>
      </dsp:txXfrm>
    </dsp:sp>
    <dsp:sp modelId="{C6F4BC96-3EAB-4812-AE6C-E83C52AF1F0F}">
      <dsp:nvSpPr>
        <dsp:cNvPr id="0" name=""/>
        <dsp:cNvSpPr/>
      </dsp:nvSpPr>
      <dsp:spPr>
        <a:xfrm rot="10800000">
          <a:off x="0" y="718"/>
          <a:ext cx="4295553" cy="154429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and Digitalization</a:t>
          </a:r>
          <a:endParaRPr lang="en-IN" sz="1900" kern="1200" dirty="0"/>
        </a:p>
      </dsp:txBody>
      <dsp:txXfrm rot="-10800000">
        <a:off x="0" y="718"/>
        <a:ext cx="4295553" cy="542047"/>
      </dsp:txXfrm>
    </dsp:sp>
    <dsp:sp modelId="{52BA3733-F59B-4261-BD40-A3AA40B3B3FC}">
      <dsp:nvSpPr>
        <dsp:cNvPr id="0" name=""/>
        <dsp:cNvSpPr/>
      </dsp:nvSpPr>
      <dsp:spPr>
        <a:xfrm>
          <a:off x="0" y="542766"/>
          <a:ext cx="2147776" cy="4617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Collecting data of end-users, medical institutes and financial institutes</a:t>
          </a:r>
          <a:endParaRPr lang="en-IN" sz="900" kern="1200" dirty="0"/>
        </a:p>
      </dsp:txBody>
      <dsp:txXfrm>
        <a:off x="0" y="542766"/>
        <a:ext cx="2147776" cy="461744"/>
      </dsp:txXfrm>
    </dsp:sp>
    <dsp:sp modelId="{0020A113-C00A-4A07-9640-EBAA5F32C918}">
      <dsp:nvSpPr>
        <dsp:cNvPr id="0" name=""/>
        <dsp:cNvSpPr/>
      </dsp:nvSpPr>
      <dsp:spPr>
        <a:xfrm>
          <a:off x="2147776" y="542766"/>
          <a:ext cx="2147776" cy="461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Cleaning and validating data using proofs, certificates, and other documents (one time process)</a:t>
          </a:r>
          <a:endParaRPr lang="en-IN" sz="900" kern="1200" dirty="0"/>
        </a:p>
      </dsp:txBody>
      <dsp:txXfrm>
        <a:off x="2147776" y="542766"/>
        <a:ext cx="2147776" cy="461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F7D26-59C4-4124-A2C1-C394BABF7119}">
      <dsp:nvSpPr>
        <dsp:cNvPr id="0" name=""/>
        <dsp:cNvSpPr/>
      </dsp:nvSpPr>
      <dsp:spPr>
        <a:xfrm rot="5400000">
          <a:off x="-122543" y="124138"/>
          <a:ext cx="816958" cy="5718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287529"/>
        <a:ext cx="571870" cy="245088"/>
      </dsp:txXfrm>
    </dsp:sp>
    <dsp:sp modelId="{266D0968-2264-4183-99E9-8C75931A3928}">
      <dsp:nvSpPr>
        <dsp:cNvPr id="0" name=""/>
        <dsp:cNvSpPr/>
      </dsp:nvSpPr>
      <dsp:spPr>
        <a:xfrm rot="5400000">
          <a:off x="1679102" y="-1105637"/>
          <a:ext cx="531022" cy="27454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Approaching hospitals to know about their medical facilities and cost of every service and medicine</a:t>
          </a:r>
          <a:endParaRPr lang="en-IN" sz="1000" kern="1200" dirty="0"/>
        </a:p>
      </dsp:txBody>
      <dsp:txXfrm rot="-5400000">
        <a:off x="571870" y="27517"/>
        <a:ext cx="2719565" cy="479178"/>
      </dsp:txXfrm>
    </dsp:sp>
    <dsp:sp modelId="{21033264-D59C-4965-B02A-914B5AC6CF44}">
      <dsp:nvSpPr>
        <dsp:cNvPr id="0" name=""/>
        <dsp:cNvSpPr/>
      </dsp:nvSpPr>
      <dsp:spPr>
        <a:xfrm rot="5400000">
          <a:off x="-122543" y="784943"/>
          <a:ext cx="816958" cy="571870"/>
        </a:xfrm>
        <a:prstGeom prst="chevron">
          <a:avLst/>
        </a:prstGeom>
        <a:solidFill>
          <a:schemeClr val="accent2">
            <a:hueOff val="795929"/>
            <a:satOff val="-7595"/>
            <a:lumOff val="-2353"/>
            <a:alphaOff val="0"/>
          </a:schemeClr>
        </a:solid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948334"/>
        <a:ext cx="571870" cy="245088"/>
      </dsp:txXfrm>
    </dsp:sp>
    <dsp:sp modelId="{7CE02E48-10A0-48C1-A037-5E99A8E999C2}">
      <dsp:nvSpPr>
        <dsp:cNvPr id="0" name=""/>
        <dsp:cNvSpPr/>
      </dsp:nvSpPr>
      <dsp:spPr>
        <a:xfrm rot="5400000">
          <a:off x="1679102" y="-444832"/>
          <a:ext cx="531022" cy="27454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Gathering data about health insurance and other services through financial institutes like banks, insurance agencies, etc.</a:t>
          </a:r>
          <a:endParaRPr lang="en-IN" sz="1000" kern="1200" dirty="0"/>
        </a:p>
      </dsp:txBody>
      <dsp:txXfrm rot="-5400000">
        <a:off x="571870" y="688322"/>
        <a:ext cx="2719565" cy="479178"/>
      </dsp:txXfrm>
    </dsp:sp>
    <dsp:sp modelId="{59FDB833-11CF-43DD-8A34-509E88F5382A}">
      <dsp:nvSpPr>
        <dsp:cNvPr id="0" name=""/>
        <dsp:cNvSpPr/>
      </dsp:nvSpPr>
      <dsp:spPr>
        <a:xfrm rot="5400000">
          <a:off x="-122543" y="1445749"/>
          <a:ext cx="816958" cy="571870"/>
        </a:xfrm>
        <a:prstGeom prst="chevron">
          <a:avLst/>
        </a:prstGeom>
        <a:solidFill>
          <a:schemeClr val="accent2">
            <a:hueOff val="1591858"/>
            <a:satOff val="-15190"/>
            <a:lumOff val="-4706"/>
            <a:alphaOff val="0"/>
          </a:schemeClr>
        </a:solid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1609140"/>
        <a:ext cx="571870" cy="245088"/>
      </dsp:txXfrm>
    </dsp:sp>
    <dsp:sp modelId="{46507AEE-5EE5-4936-AF1C-4FEC4C2BFC91}">
      <dsp:nvSpPr>
        <dsp:cNvPr id="0" name=""/>
        <dsp:cNvSpPr/>
      </dsp:nvSpPr>
      <dsp:spPr>
        <a:xfrm rot="5400000">
          <a:off x="1679102" y="215973"/>
          <a:ext cx="531022" cy="27454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Generating database of end users importing their basic details and general physical and medical data</a:t>
          </a:r>
          <a:endParaRPr lang="en-IN" sz="1000" kern="1200" dirty="0"/>
        </a:p>
      </dsp:txBody>
      <dsp:txXfrm rot="-5400000">
        <a:off x="571870" y="1349127"/>
        <a:ext cx="2719565" cy="479178"/>
      </dsp:txXfrm>
    </dsp:sp>
    <dsp:sp modelId="{1AC08EBC-453D-488F-89D2-1BD885F839F8}">
      <dsp:nvSpPr>
        <dsp:cNvPr id="0" name=""/>
        <dsp:cNvSpPr/>
      </dsp:nvSpPr>
      <dsp:spPr>
        <a:xfrm rot="5400000">
          <a:off x="-122543" y="2106554"/>
          <a:ext cx="816958" cy="571870"/>
        </a:xfrm>
        <a:prstGeom prst="chevron">
          <a:avLst/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2269945"/>
        <a:ext cx="571870" cy="245088"/>
      </dsp:txXfrm>
    </dsp:sp>
    <dsp:sp modelId="{57C87AF6-F852-45F2-8F44-4E5285FE6FD1}">
      <dsp:nvSpPr>
        <dsp:cNvPr id="0" name=""/>
        <dsp:cNvSpPr/>
      </dsp:nvSpPr>
      <dsp:spPr>
        <a:xfrm rot="5400000">
          <a:off x="1679102" y="876779"/>
          <a:ext cx="531022" cy="27454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	Validating users’ data using government issued Id to avoid fraudulent and duplicate entries</a:t>
          </a:r>
          <a:endParaRPr lang="en-IN" sz="1000" kern="1200" dirty="0"/>
        </a:p>
      </dsp:txBody>
      <dsp:txXfrm rot="-5400000">
        <a:off x="571870" y="2009933"/>
        <a:ext cx="2719565" cy="479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56AA-E6D1-433A-A0CD-11FBE165E20D}">
      <dsp:nvSpPr>
        <dsp:cNvPr id="0" name=""/>
        <dsp:cNvSpPr/>
      </dsp:nvSpPr>
      <dsp:spPr>
        <a:xfrm>
          <a:off x="2216397" y="533545"/>
          <a:ext cx="41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34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11973" y="577045"/>
        <a:ext cx="22197" cy="4439"/>
      </dsp:txXfrm>
    </dsp:sp>
    <dsp:sp modelId="{5ED8D717-4A86-4C71-BEE7-7E4F081A5A73}">
      <dsp:nvSpPr>
        <dsp:cNvPr id="0" name=""/>
        <dsp:cNvSpPr/>
      </dsp:nvSpPr>
      <dsp:spPr>
        <a:xfrm>
          <a:off x="287983" y="201"/>
          <a:ext cx="1930214" cy="1158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Alice registers on the platform and uploads her documents for verification</a:t>
          </a:r>
          <a:endParaRPr lang="en-IN" sz="1000" kern="1200" dirty="0"/>
        </a:p>
      </dsp:txBody>
      <dsp:txXfrm>
        <a:off x="287983" y="201"/>
        <a:ext cx="1930214" cy="1158128"/>
      </dsp:txXfrm>
    </dsp:sp>
    <dsp:sp modelId="{DA39A023-D1C3-4F3C-8D33-F8DBDE59A37B}">
      <dsp:nvSpPr>
        <dsp:cNvPr id="0" name=""/>
        <dsp:cNvSpPr/>
      </dsp:nvSpPr>
      <dsp:spPr>
        <a:xfrm>
          <a:off x="1253090" y="1156529"/>
          <a:ext cx="2374163" cy="413349"/>
        </a:xfrm>
        <a:custGeom>
          <a:avLst/>
          <a:gdLst/>
          <a:ahLst/>
          <a:cxnLst/>
          <a:rect l="0" t="0" r="0" b="0"/>
          <a:pathLst>
            <a:path>
              <a:moveTo>
                <a:pt x="2374163" y="0"/>
              </a:moveTo>
              <a:lnTo>
                <a:pt x="2374163" y="223774"/>
              </a:lnTo>
              <a:lnTo>
                <a:pt x="0" y="223774"/>
              </a:lnTo>
              <a:lnTo>
                <a:pt x="0" y="41334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9789" y="1360984"/>
        <a:ext cx="120765" cy="4439"/>
      </dsp:txXfrm>
    </dsp:sp>
    <dsp:sp modelId="{E1BC956A-2DDE-497F-A7BB-BF84C9B2C973}">
      <dsp:nvSpPr>
        <dsp:cNvPr id="0" name=""/>
        <dsp:cNvSpPr/>
      </dsp:nvSpPr>
      <dsp:spPr>
        <a:xfrm>
          <a:off x="2662146" y="201"/>
          <a:ext cx="1930214" cy="11581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After verification, Alice searches for required medical facility and select a hospital of her choice</a:t>
          </a:r>
          <a:endParaRPr lang="en-IN" sz="1000" kern="1200" dirty="0"/>
        </a:p>
      </dsp:txBody>
      <dsp:txXfrm>
        <a:off x="2662146" y="201"/>
        <a:ext cx="1930214" cy="1158128"/>
      </dsp:txXfrm>
    </dsp:sp>
    <dsp:sp modelId="{A0969B1D-4719-4FCD-B126-41768ABC0CF5}">
      <dsp:nvSpPr>
        <dsp:cNvPr id="0" name=""/>
        <dsp:cNvSpPr/>
      </dsp:nvSpPr>
      <dsp:spPr>
        <a:xfrm>
          <a:off x="2216397" y="2135623"/>
          <a:ext cx="41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34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11973" y="2179123"/>
        <a:ext cx="22197" cy="4439"/>
      </dsp:txXfrm>
    </dsp:sp>
    <dsp:sp modelId="{7FAB94D4-B354-495E-A657-438B7A340E21}">
      <dsp:nvSpPr>
        <dsp:cNvPr id="0" name=""/>
        <dsp:cNvSpPr/>
      </dsp:nvSpPr>
      <dsp:spPr>
        <a:xfrm>
          <a:off x="287983" y="1602279"/>
          <a:ext cx="1930214" cy="11581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Alice finds that the treatment is very costly and she cannot afford it on her own</a:t>
          </a:r>
          <a:endParaRPr lang="en-IN" sz="1000" kern="1200" dirty="0"/>
        </a:p>
      </dsp:txBody>
      <dsp:txXfrm>
        <a:off x="287983" y="1602279"/>
        <a:ext cx="1930214" cy="1158128"/>
      </dsp:txXfrm>
    </dsp:sp>
    <dsp:sp modelId="{6FAC748E-0099-4F98-AFF4-8CCD9B305F0E}">
      <dsp:nvSpPr>
        <dsp:cNvPr id="0" name=""/>
        <dsp:cNvSpPr/>
      </dsp:nvSpPr>
      <dsp:spPr>
        <a:xfrm>
          <a:off x="1253090" y="2758607"/>
          <a:ext cx="2374163" cy="413349"/>
        </a:xfrm>
        <a:custGeom>
          <a:avLst/>
          <a:gdLst/>
          <a:ahLst/>
          <a:cxnLst/>
          <a:rect l="0" t="0" r="0" b="0"/>
          <a:pathLst>
            <a:path>
              <a:moveTo>
                <a:pt x="2374163" y="0"/>
              </a:moveTo>
              <a:lnTo>
                <a:pt x="2374163" y="223774"/>
              </a:lnTo>
              <a:lnTo>
                <a:pt x="0" y="223774"/>
              </a:lnTo>
              <a:lnTo>
                <a:pt x="0" y="413349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9789" y="2963062"/>
        <a:ext cx="120765" cy="4439"/>
      </dsp:txXfrm>
    </dsp:sp>
    <dsp:sp modelId="{932456E9-0B37-4C62-95F2-6A4588B47A33}">
      <dsp:nvSpPr>
        <dsp:cNvPr id="0" name=""/>
        <dsp:cNvSpPr/>
      </dsp:nvSpPr>
      <dsp:spPr>
        <a:xfrm>
          <a:off x="2662146" y="1602279"/>
          <a:ext cx="1930214" cy="11581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Alice gets assistance suggestions for concerned medical facility and she can select any financial institute/ NGO/ government scheme of her choice for support</a:t>
          </a:r>
          <a:endParaRPr lang="en-IN" sz="1000" kern="1200" dirty="0"/>
        </a:p>
      </dsp:txBody>
      <dsp:txXfrm>
        <a:off x="2662146" y="1602279"/>
        <a:ext cx="1930214" cy="1158128"/>
      </dsp:txXfrm>
    </dsp:sp>
    <dsp:sp modelId="{7F391576-3C19-43E2-94E7-F03ACFA73AC6}">
      <dsp:nvSpPr>
        <dsp:cNvPr id="0" name=""/>
        <dsp:cNvSpPr/>
      </dsp:nvSpPr>
      <dsp:spPr>
        <a:xfrm>
          <a:off x="2216397" y="3737701"/>
          <a:ext cx="41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34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11973" y="3781201"/>
        <a:ext cx="22197" cy="4439"/>
      </dsp:txXfrm>
    </dsp:sp>
    <dsp:sp modelId="{E431BD42-49CB-4D93-818A-3D4D2318254D}">
      <dsp:nvSpPr>
        <dsp:cNvPr id="0" name=""/>
        <dsp:cNvSpPr/>
      </dsp:nvSpPr>
      <dsp:spPr>
        <a:xfrm>
          <a:off x="287983" y="3204357"/>
          <a:ext cx="1930214" cy="11581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Alice does not need to do any paperwork, she also does not need to pay directly to the hospital, the finance company automatically pays all the hospital charges after approval</a:t>
          </a:r>
          <a:endParaRPr lang="en-IN" sz="1000" kern="1200" dirty="0"/>
        </a:p>
      </dsp:txBody>
      <dsp:txXfrm>
        <a:off x="287983" y="3204357"/>
        <a:ext cx="1930214" cy="1158128"/>
      </dsp:txXfrm>
    </dsp:sp>
    <dsp:sp modelId="{E5F48577-523A-49C7-9B86-BC61D546732C}">
      <dsp:nvSpPr>
        <dsp:cNvPr id="0" name=""/>
        <dsp:cNvSpPr/>
      </dsp:nvSpPr>
      <dsp:spPr>
        <a:xfrm>
          <a:off x="2662146" y="3204357"/>
          <a:ext cx="1930214" cy="1158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Alice get the treatment without worrying about financial restrictions, Alice is happy. She will repay the bank/NGO as per their scheme, she will get regular updates from the platform regarding the same</a:t>
          </a:r>
          <a:endParaRPr lang="en-IN" sz="1000" kern="1200" dirty="0"/>
        </a:p>
      </dsp:txBody>
      <dsp:txXfrm>
        <a:off x="2662146" y="3204357"/>
        <a:ext cx="1930214" cy="1158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E129B-E5F8-4AB7-AC34-0D0CDA2C9332}">
      <dsp:nvSpPr>
        <dsp:cNvPr id="0" name=""/>
        <dsp:cNvSpPr/>
      </dsp:nvSpPr>
      <dsp:spPr>
        <a:xfrm>
          <a:off x="0" y="228857"/>
          <a:ext cx="3967716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939" tIns="187452" rIns="30793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/>
            <a:t>	All the medical facilities and financial support schemes will be available for everyone</a:t>
          </a:r>
          <a:endParaRPr lang="en-IN" sz="900" kern="1200" dirty="0"/>
        </a:p>
      </dsp:txBody>
      <dsp:txXfrm>
        <a:off x="0" y="228857"/>
        <a:ext cx="3967716" cy="496125"/>
      </dsp:txXfrm>
    </dsp:sp>
    <dsp:sp modelId="{ED33D8B0-CA29-40AE-8288-582B516992F6}">
      <dsp:nvSpPr>
        <dsp:cNvPr id="0" name=""/>
        <dsp:cNvSpPr/>
      </dsp:nvSpPr>
      <dsp:spPr>
        <a:xfrm>
          <a:off x="198385" y="96017"/>
          <a:ext cx="2777401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79" tIns="0" rIns="10497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Awareness and Availability</a:t>
          </a:r>
          <a:endParaRPr lang="en-IN" sz="900" kern="1200" dirty="0"/>
        </a:p>
      </dsp:txBody>
      <dsp:txXfrm>
        <a:off x="211354" y="108986"/>
        <a:ext cx="2751463" cy="239742"/>
      </dsp:txXfrm>
    </dsp:sp>
    <dsp:sp modelId="{8801E078-55BA-49AA-A015-20566789BEE0}">
      <dsp:nvSpPr>
        <dsp:cNvPr id="0" name=""/>
        <dsp:cNvSpPr/>
      </dsp:nvSpPr>
      <dsp:spPr>
        <a:xfrm>
          <a:off x="0" y="906422"/>
          <a:ext cx="3967716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939" tIns="187452" rIns="30793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/>
            <a:t>	End-users can get medical facilities at a fixed cost and can also opt for financial support</a:t>
          </a:r>
          <a:endParaRPr lang="en-IN" sz="900" kern="1200" dirty="0"/>
        </a:p>
      </dsp:txBody>
      <dsp:txXfrm>
        <a:off x="0" y="906422"/>
        <a:ext cx="3967716" cy="496125"/>
      </dsp:txXfrm>
    </dsp:sp>
    <dsp:sp modelId="{D655ED8B-76C8-4414-84D1-704A766D92EB}">
      <dsp:nvSpPr>
        <dsp:cNvPr id="0" name=""/>
        <dsp:cNvSpPr/>
      </dsp:nvSpPr>
      <dsp:spPr>
        <a:xfrm>
          <a:off x="198385" y="773583"/>
          <a:ext cx="2777401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79" tIns="0" rIns="10497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Affordability</a:t>
          </a:r>
          <a:endParaRPr lang="en-IN" sz="900" kern="1200" dirty="0"/>
        </a:p>
      </dsp:txBody>
      <dsp:txXfrm>
        <a:off x="211354" y="786552"/>
        <a:ext cx="2751463" cy="239742"/>
      </dsp:txXfrm>
    </dsp:sp>
    <dsp:sp modelId="{96C6AC10-C150-45A5-AFF0-426EC7806516}">
      <dsp:nvSpPr>
        <dsp:cNvPr id="0" name=""/>
        <dsp:cNvSpPr/>
      </dsp:nvSpPr>
      <dsp:spPr>
        <a:xfrm>
          <a:off x="0" y="1583988"/>
          <a:ext cx="3967716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939" tIns="187452" rIns="30793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/>
            <a:t>	Monitoring &amp; managing the data of hospitals, NGOs, banks, insurance companies, etc. would be simpler</a:t>
          </a:r>
          <a:endParaRPr lang="en-IN" sz="900" kern="1200" dirty="0"/>
        </a:p>
      </dsp:txBody>
      <dsp:txXfrm>
        <a:off x="0" y="1583988"/>
        <a:ext cx="3967716" cy="496125"/>
      </dsp:txXfrm>
    </dsp:sp>
    <dsp:sp modelId="{2D2259A3-250E-4966-B8D3-9BDF4D62C5A3}">
      <dsp:nvSpPr>
        <dsp:cNvPr id="0" name=""/>
        <dsp:cNvSpPr/>
      </dsp:nvSpPr>
      <dsp:spPr>
        <a:xfrm>
          <a:off x="198385" y="1451148"/>
          <a:ext cx="2777401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79" tIns="0" rIns="10497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Easier Management</a:t>
          </a:r>
          <a:endParaRPr lang="en-IN" sz="900" kern="1200" dirty="0"/>
        </a:p>
      </dsp:txBody>
      <dsp:txXfrm>
        <a:off x="211354" y="1464117"/>
        <a:ext cx="2751463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BADB7-A56B-48C1-88A2-11F1CCE99303}">
      <dsp:nvSpPr>
        <dsp:cNvPr id="0" name=""/>
        <dsp:cNvSpPr/>
      </dsp:nvSpPr>
      <dsp:spPr>
        <a:xfrm>
          <a:off x="1162" y="142483"/>
          <a:ext cx="1416211" cy="566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Availability</a:t>
          </a:r>
          <a:endParaRPr lang="en-IN" sz="1100" kern="1200" dirty="0"/>
        </a:p>
      </dsp:txBody>
      <dsp:txXfrm>
        <a:off x="284404" y="142483"/>
        <a:ext cx="849727" cy="566484"/>
      </dsp:txXfrm>
    </dsp:sp>
    <dsp:sp modelId="{224962C3-7DD3-43EB-821E-D72A48E78522}">
      <dsp:nvSpPr>
        <dsp:cNvPr id="0" name=""/>
        <dsp:cNvSpPr/>
      </dsp:nvSpPr>
      <dsp:spPr>
        <a:xfrm>
          <a:off x="1275752" y="142483"/>
          <a:ext cx="1416211" cy="566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Accessibility</a:t>
          </a:r>
          <a:endParaRPr lang="en-IN" sz="1100" kern="1200" dirty="0"/>
        </a:p>
      </dsp:txBody>
      <dsp:txXfrm>
        <a:off x="1558994" y="142483"/>
        <a:ext cx="849727" cy="566484"/>
      </dsp:txXfrm>
    </dsp:sp>
    <dsp:sp modelId="{DB9A5DD2-8994-4AE4-9B02-4DC9BCF87A31}">
      <dsp:nvSpPr>
        <dsp:cNvPr id="0" name=""/>
        <dsp:cNvSpPr/>
      </dsp:nvSpPr>
      <dsp:spPr>
        <a:xfrm>
          <a:off x="2550342" y="142483"/>
          <a:ext cx="1416211" cy="566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Affordability</a:t>
          </a:r>
          <a:endParaRPr lang="en-IN" sz="1100" kern="1200" dirty="0"/>
        </a:p>
      </dsp:txBody>
      <dsp:txXfrm>
        <a:off x="2833584" y="142483"/>
        <a:ext cx="849727" cy="566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C9B8D-561E-43D2-B20E-B0B3E37251D9}">
      <dsp:nvSpPr>
        <dsp:cNvPr id="0" name=""/>
        <dsp:cNvSpPr/>
      </dsp:nvSpPr>
      <dsp:spPr>
        <a:xfrm>
          <a:off x="2158409" y="1027861"/>
          <a:ext cx="1181183" cy="409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98"/>
              </a:lnTo>
              <a:lnTo>
                <a:pt x="1181183" y="204998"/>
              </a:lnTo>
              <a:lnTo>
                <a:pt x="1181183" y="4099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E81A7-D430-4C85-815B-75C07516AD9D}">
      <dsp:nvSpPr>
        <dsp:cNvPr id="0" name=""/>
        <dsp:cNvSpPr/>
      </dsp:nvSpPr>
      <dsp:spPr>
        <a:xfrm>
          <a:off x="977225" y="1027861"/>
          <a:ext cx="1181183" cy="409997"/>
        </a:xfrm>
        <a:custGeom>
          <a:avLst/>
          <a:gdLst/>
          <a:ahLst/>
          <a:cxnLst/>
          <a:rect l="0" t="0" r="0" b="0"/>
          <a:pathLst>
            <a:path>
              <a:moveTo>
                <a:pt x="1181183" y="0"/>
              </a:moveTo>
              <a:lnTo>
                <a:pt x="1181183" y="204998"/>
              </a:lnTo>
              <a:lnTo>
                <a:pt x="0" y="204998"/>
              </a:lnTo>
              <a:lnTo>
                <a:pt x="0" y="4099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4A8D9-6759-4628-8906-E414BB3EE743}">
      <dsp:nvSpPr>
        <dsp:cNvPr id="0" name=""/>
        <dsp:cNvSpPr/>
      </dsp:nvSpPr>
      <dsp:spPr>
        <a:xfrm>
          <a:off x="1670317" y="51676"/>
          <a:ext cx="976184" cy="9761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4DABC-88DC-447A-8099-816CD704FA5D}">
      <dsp:nvSpPr>
        <dsp:cNvPr id="0" name=""/>
        <dsp:cNvSpPr/>
      </dsp:nvSpPr>
      <dsp:spPr>
        <a:xfrm>
          <a:off x="1670317" y="51676"/>
          <a:ext cx="976184" cy="9761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B671B-F178-4E6C-AC64-BFB8760F44BE}">
      <dsp:nvSpPr>
        <dsp:cNvPr id="0" name=""/>
        <dsp:cNvSpPr/>
      </dsp:nvSpPr>
      <dsp:spPr>
        <a:xfrm>
          <a:off x="1182224" y="227389"/>
          <a:ext cx="1952369" cy="6247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Revenue Sources</a:t>
          </a:r>
          <a:endParaRPr lang="en-IN" sz="1100" kern="1200" dirty="0"/>
        </a:p>
      </dsp:txBody>
      <dsp:txXfrm>
        <a:off x="1182224" y="227389"/>
        <a:ext cx="1952369" cy="624758"/>
      </dsp:txXfrm>
    </dsp:sp>
    <dsp:sp modelId="{D12B7021-6BD7-4F40-B78D-D7C16707AE95}">
      <dsp:nvSpPr>
        <dsp:cNvPr id="0" name=""/>
        <dsp:cNvSpPr/>
      </dsp:nvSpPr>
      <dsp:spPr>
        <a:xfrm>
          <a:off x="489133" y="1437858"/>
          <a:ext cx="976184" cy="9761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79609-D9F0-4609-959D-8DD587703D4F}">
      <dsp:nvSpPr>
        <dsp:cNvPr id="0" name=""/>
        <dsp:cNvSpPr/>
      </dsp:nvSpPr>
      <dsp:spPr>
        <a:xfrm>
          <a:off x="489133" y="1437858"/>
          <a:ext cx="976184" cy="9761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0901-099A-4FD7-99D5-8BE19DDB870A}">
      <dsp:nvSpPr>
        <dsp:cNvPr id="0" name=""/>
        <dsp:cNvSpPr/>
      </dsp:nvSpPr>
      <dsp:spPr>
        <a:xfrm>
          <a:off x="1040" y="1613572"/>
          <a:ext cx="1952369" cy="6247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Hospitals to be charged </a:t>
          </a:r>
          <a:r>
            <a:rPr lang="en-US" sz="1100" kern="1200" dirty="0" err="1"/>
            <a:t>upto</a:t>
          </a:r>
          <a:r>
            <a:rPr lang="en-US" sz="1100" kern="1200" dirty="0"/>
            <a:t> 3% for every transaction happening through the platform</a:t>
          </a:r>
          <a:endParaRPr lang="en-IN" sz="1100" kern="1200" dirty="0"/>
        </a:p>
      </dsp:txBody>
      <dsp:txXfrm>
        <a:off x="1040" y="1613572"/>
        <a:ext cx="1952369" cy="624758"/>
      </dsp:txXfrm>
    </dsp:sp>
    <dsp:sp modelId="{2E901CE6-9322-4CD9-B2A8-B2B44A7BC386}">
      <dsp:nvSpPr>
        <dsp:cNvPr id="0" name=""/>
        <dsp:cNvSpPr/>
      </dsp:nvSpPr>
      <dsp:spPr>
        <a:xfrm>
          <a:off x="2851500" y="1437858"/>
          <a:ext cx="976184" cy="9761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FBD21-A658-45EC-B81F-385A476BD4C2}">
      <dsp:nvSpPr>
        <dsp:cNvPr id="0" name=""/>
        <dsp:cNvSpPr/>
      </dsp:nvSpPr>
      <dsp:spPr>
        <a:xfrm>
          <a:off x="2851500" y="1437858"/>
          <a:ext cx="976184" cy="9761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097CB-F295-4D08-BCDB-A9409AF92771}">
      <dsp:nvSpPr>
        <dsp:cNvPr id="0" name=""/>
        <dsp:cNvSpPr/>
      </dsp:nvSpPr>
      <dsp:spPr>
        <a:xfrm>
          <a:off x="2363408" y="1613572"/>
          <a:ext cx="1952369" cy="6247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Financial Institutes to be charged as per the support scheme opted by end-users </a:t>
          </a:r>
          <a:endParaRPr lang="en-IN" sz="1100" kern="1200" dirty="0"/>
        </a:p>
      </dsp:txBody>
      <dsp:txXfrm>
        <a:off x="2363408" y="1613572"/>
        <a:ext cx="1952369" cy="624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B624D-9FAB-4EDC-96F3-2B7C1E0B4D4C}">
      <dsp:nvSpPr>
        <dsp:cNvPr id="0" name=""/>
        <dsp:cNvSpPr/>
      </dsp:nvSpPr>
      <dsp:spPr>
        <a:xfrm>
          <a:off x="-4086424" y="-627192"/>
          <a:ext cx="4869454" cy="4869454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EDD98-0814-4C2A-BF9A-509D7AE87643}">
      <dsp:nvSpPr>
        <dsp:cNvPr id="0" name=""/>
        <dsp:cNvSpPr/>
      </dsp:nvSpPr>
      <dsp:spPr>
        <a:xfrm>
          <a:off x="253762" y="164341"/>
          <a:ext cx="7731040" cy="3285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Monitoring transactions and analyzing for complete/ incomplete requests, number of unverified users</a:t>
          </a:r>
          <a:endParaRPr lang="en-IN" sz="1200" kern="1200" dirty="0"/>
        </a:p>
      </dsp:txBody>
      <dsp:txXfrm>
        <a:off x="253762" y="164341"/>
        <a:ext cx="7731040" cy="328537"/>
      </dsp:txXfrm>
    </dsp:sp>
    <dsp:sp modelId="{16051E80-4419-48D2-B20A-04BA370AF400}">
      <dsp:nvSpPr>
        <dsp:cNvPr id="0" name=""/>
        <dsp:cNvSpPr/>
      </dsp:nvSpPr>
      <dsp:spPr>
        <a:xfrm>
          <a:off x="48426" y="123273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B767E-1FB9-4E91-9EDF-BFAFE877D6C9}">
      <dsp:nvSpPr>
        <dsp:cNvPr id="0" name=""/>
        <dsp:cNvSpPr/>
      </dsp:nvSpPr>
      <dsp:spPr>
        <a:xfrm>
          <a:off x="551282" y="657436"/>
          <a:ext cx="7433520" cy="328537"/>
        </a:xfrm>
        <a:prstGeom prst="rect">
          <a:avLst/>
        </a:prstGeom>
        <a:solidFill>
          <a:schemeClr val="accent5">
            <a:hueOff val="1119853"/>
            <a:satOff val="315"/>
            <a:lumOff val="-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Number of (unique and total) users registered on the platform</a:t>
          </a:r>
          <a:endParaRPr lang="en-IN" sz="1200" kern="1200" dirty="0"/>
        </a:p>
      </dsp:txBody>
      <dsp:txXfrm>
        <a:off x="551282" y="657436"/>
        <a:ext cx="7433520" cy="328537"/>
      </dsp:txXfrm>
    </dsp:sp>
    <dsp:sp modelId="{605CC8C0-8D1E-4B73-B6C6-07C73EA97FD1}">
      <dsp:nvSpPr>
        <dsp:cNvPr id="0" name=""/>
        <dsp:cNvSpPr/>
      </dsp:nvSpPr>
      <dsp:spPr>
        <a:xfrm>
          <a:off x="345946" y="616369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119853"/>
              <a:satOff val="315"/>
              <a:lumOff val="-4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05673-6F89-4733-9C23-BF301F342C53}">
      <dsp:nvSpPr>
        <dsp:cNvPr id="0" name=""/>
        <dsp:cNvSpPr/>
      </dsp:nvSpPr>
      <dsp:spPr>
        <a:xfrm>
          <a:off x="714322" y="1150170"/>
          <a:ext cx="7270480" cy="328537"/>
        </a:xfrm>
        <a:prstGeom prst="rect">
          <a:avLst/>
        </a:prstGeom>
        <a:solidFill>
          <a:schemeClr val="accent5">
            <a:hueOff val="2239706"/>
            <a:satOff val="630"/>
            <a:lumOff val="-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Time taken to completely process a request made by the end-user</a:t>
          </a:r>
          <a:endParaRPr lang="en-IN" sz="1200" kern="1200" dirty="0"/>
        </a:p>
      </dsp:txBody>
      <dsp:txXfrm>
        <a:off x="714322" y="1150170"/>
        <a:ext cx="7270480" cy="328537"/>
      </dsp:txXfrm>
    </dsp:sp>
    <dsp:sp modelId="{BF7BAFDD-C0AD-4699-9002-15921FB54C7F}">
      <dsp:nvSpPr>
        <dsp:cNvPr id="0" name=""/>
        <dsp:cNvSpPr/>
      </dsp:nvSpPr>
      <dsp:spPr>
        <a:xfrm>
          <a:off x="508986" y="1109103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239706"/>
              <a:satOff val="630"/>
              <a:lumOff val="-9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765D3-B0E4-4686-885E-BA0BC35C782C}">
      <dsp:nvSpPr>
        <dsp:cNvPr id="0" name=""/>
        <dsp:cNvSpPr/>
      </dsp:nvSpPr>
      <dsp:spPr>
        <a:xfrm>
          <a:off x="766379" y="1643266"/>
          <a:ext cx="7218423" cy="328537"/>
        </a:xfrm>
        <a:prstGeom prst="rect">
          <a:avLst/>
        </a:prstGeom>
        <a:solidFill>
          <a:schemeClr val="accent5">
            <a:hueOff val="3359558"/>
            <a:satOff val="945"/>
            <a:lumOff val="-1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Frequency of users selecting recommended facilities based on their profile</a:t>
          </a:r>
          <a:endParaRPr lang="en-IN" sz="1200" kern="1200" dirty="0"/>
        </a:p>
      </dsp:txBody>
      <dsp:txXfrm>
        <a:off x="766379" y="1643266"/>
        <a:ext cx="7218423" cy="328537"/>
      </dsp:txXfrm>
    </dsp:sp>
    <dsp:sp modelId="{14572EC1-CC03-45AC-A141-CA5C71CD425A}">
      <dsp:nvSpPr>
        <dsp:cNvPr id="0" name=""/>
        <dsp:cNvSpPr/>
      </dsp:nvSpPr>
      <dsp:spPr>
        <a:xfrm>
          <a:off x="561043" y="1602199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F2160-3222-4FD6-BDAB-4B4924622086}">
      <dsp:nvSpPr>
        <dsp:cNvPr id="0" name=""/>
        <dsp:cNvSpPr/>
      </dsp:nvSpPr>
      <dsp:spPr>
        <a:xfrm>
          <a:off x="714322" y="2136361"/>
          <a:ext cx="7270480" cy="328537"/>
        </a:xfrm>
        <a:prstGeom prst="rect">
          <a:avLst/>
        </a:prstGeom>
        <a:solidFill>
          <a:schemeClr val="accent5">
            <a:hueOff val="4479411"/>
            <a:satOff val="1259"/>
            <a:lumOff val="-18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Keeping track of the ratings provided by users for each feature</a:t>
          </a:r>
          <a:endParaRPr lang="en-IN" sz="1200" kern="1200" dirty="0"/>
        </a:p>
      </dsp:txBody>
      <dsp:txXfrm>
        <a:off x="714322" y="2136361"/>
        <a:ext cx="7270480" cy="328537"/>
      </dsp:txXfrm>
    </dsp:sp>
    <dsp:sp modelId="{91310104-6FD0-4AEF-B9FC-9B71CCCA3FE7}">
      <dsp:nvSpPr>
        <dsp:cNvPr id="0" name=""/>
        <dsp:cNvSpPr/>
      </dsp:nvSpPr>
      <dsp:spPr>
        <a:xfrm>
          <a:off x="508986" y="2095294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479411"/>
              <a:satOff val="1259"/>
              <a:lumOff val="-1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41FDE-1533-4F33-BB83-2EE9FA5EA233}">
      <dsp:nvSpPr>
        <dsp:cNvPr id="0" name=""/>
        <dsp:cNvSpPr/>
      </dsp:nvSpPr>
      <dsp:spPr>
        <a:xfrm>
          <a:off x="551282" y="2629095"/>
          <a:ext cx="7433520" cy="328537"/>
        </a:xfrm>
        <a:prstGeom prst="rect">
          <a:avLst/>
        </a:prstGeom>
        <a:solidFill>
          <a:schemeClr val="accent5">
            <a:hueOff val="5599264"/>
            <a:satOff val="1574"/>
            <a:lumOff val="-2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Regularly taking in-platform feedback of user’s views about what they like and dislike in the platform</a:t>
          </a:r>
          <a:endParaRPr lang="en-IN" sz="1200" kern="1200" dirty="0"/>
        </a:p>
      </dsp:txBody>
      <dsp:txXfrm>
        <a:off x="551282" y="2629095"/>
        <a:ext cx="7433520" cy="328537"/>
      </dsp:txXfrm>
    </dsp:sp>
    <dsp:sp modelId="{05A833A4-AEEB-42B4-9941-9BFA4225715E}">
      <dsp:nvSpPr>
        <dsp:cNvPr id="0" name=""/>
        <dsp:cNvSpPr/>
      </dsp:nvSpPr>
      <dsp:spPr>
        <a:xfrm>
          <a:off x="345946" y="2588028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599264"/>
              <a:satOff val="1574"/>
              <a:lumOff val="-22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AD87C-12A0-4922-86FE-D21FA5496F0A}">
      <dsp:nvSpPr>
        <dsp:cNvPr id="0" name=""/>
        <dsp:cNvSpPr/>
      </dsp:nvSpPr>
      <dsp:spPr>
        <a:xfrm>
          <a:off x="253762" y="3122191"/>
          <a:ext cx="7731040" cy="328537"/>
        </a:xfrm>
        <a:prstGeom prst="rect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7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 promoter score: (percentage of promoters) – (percentage of detractors) {passives not included}</a:t>
          </a:r>
          <a:endParaRPr lang="en-IN" sz="1200" kern="1200" dirty="0"/>
        </a:p>
      </dsp:txBody>
      <dsp:txXfrm>
        <a:off x="253762" y="3122191"/>
        <a:ext cx="7731040" cy="328537"/>
      </dsp:txXfrm>
    </dsp:sp>
    <dsp:sp modelId="{711BC749-5804-4461-88A1-766D97BF411F}">
      <dsp:nvSpPr>
        <dsp:cNvPr id="0" name=""/>
        <dsp:cNvSpPr/>
      </dsp:nvSpPr>
      <dsp:spPr>
        <a:xfrm>
          <a:off x="48426" y="3081124"/>
          <a:ext cx="410671" cy="410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a4321ff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1a4321ff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a4321f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1a4321ff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c55a913_7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c55a913_7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c55a913_7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c55a913_7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a4321f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1a4321ff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9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c55a913_7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c55a913_7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c55a913_7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c55a913_7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1E93D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685800" y="27638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None/>
              <a:defRPr>
                <a:solidFill>
                  <a:srgbClr val="B7B7B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 sz="24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-287088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-304809" y="4749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>
            <a:off x="-2850" y="5938"/>
            <a:ext cx="9149700" cy="0"/>
          </a:xfrm>
          <a:prstGeom prst="straightConnector1">
            <a:avLst/>
          </a:prstGeom>
          <a:noFill/>
          <a:ln w="9525" cap="flat" cmpd="sng">
            <a:solidFill>
              <a:srgbClr val="FDD9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21"/>
          <p:cNvCxnSpPr/>
          <p:nvPr/>
        </p:nvCxnSpPr>
        <p:spPr>
          <a:xfrm>
            <a:off x="0" y="5135132"/>
            <a:ext cx="9149700" cy="0"/>
          </a:xfrm>
          <a:prstGeom prst="straightConnector1">
            <a:avLst/>
          </a:prstGeom>
          <a:noFill/>
          <a:ln w="38100" cap="flat" cmpd="sng">
            <a:solidFill>
              <a:srgbClr val="027C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" name="Google Shape;79;p21"/>
          <p:cNvPicPr preferRelativeResize="0"/>
          <p:nvPr/>
        </p:nvPicPr>
        <p:blipFill rotWithShape="1">
          <a:blip r:embed="rId8">
            <a:alphaModFix amt="62000"/>
          </a:blip>
          <a:srcRect r="29592" b="-10"/>
          <a:stretch/>
        </p:blipFill>
        <p:spPr>
          <a:xfrm>
            <a:off x="8146895" y="4712518"/>
            <a:ext cx="605775" cy="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/>
        </p:nvSpPr>
        <p:spPr>
          <a:xfrm>
            <a:off x="-4471" y="4996355"/>
            <a:ext cx="760800" cy="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v.nnd.2015.06</a:t>
            </a:r>
            <a:endParaRPr sz="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/>
          <p:nvPr/>
        </p:nvSpPr>
        <p:spPr>
          <a:xfrm>
            <a:off x="8104275" y="4861350"/>
            <a:ext cx="966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D7E6B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 sz="700" b="1">
              <a:solidFill>
                <a:srgbClr val="DD7E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57213" y="4717382"/>
            <a:ext cx="860400" cy="2194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QuickStyle" Target="../diagrams/quickStyl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8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image" Target="../media/image8.svg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3.jp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685800" y="502225"/>
            <a:ext cx="7564800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regularly interact with a lot of people around us and notice problems they face on a day-to-day basis. As a product manager you have a keen eye for such hurdles and acknowledge the need to work on it. </a:t>
            </a:r>
            <a:endParaRPr sz="2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Tell us about a real-world problem that you have observed around you which can be solved using a digital product.</a:t>
            </a:r>
            <a:endParaRPr sz="2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75775" y="3898325"/>
            <a:ext cx="4196100" cy="10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KARAN CHITTORA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Roll No. - 180040050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7CD5"/>
                </a:solidFill>
                <a:highlight>
                  <a:srgbClr val="FDD922"/>
                </a:highlight>
                <a:latin typeface="Proxima Nova"/>
                <a:ea typeface="Proxima Nova"/>
                <a:cs typeface="Proxima Nova"/>
                <a:sym typeface="Proxima Nova"/>
              </a:rPr>
              <a:t>180040050@iitb.ac.in</a:t>
            </a:r>
            <a:endParaRPr dirty="0">
              <a:solidFill>
                <a:srgbClr val="027CD5"/>
              </a:solidFill>
              <a:highlight>
                <a:srgbClr val="FDD92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258726" y="220152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Problem: Accessing Medical and Financial facilities for Healthcare</a:t>
            </a:r>
            <a:endParaRPr sz="1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8AF8032-9A17-4EFE-9983-0528D2A6F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575338"/>
              </p:ext>
            </p:extLst>
          </p:nvPr>
        </p:nvGraphicFramePr>
        <p:xfrm>
          <a:off x="329610" y="936992"/>
          <a:ext cx="3902148" cy="177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B1DBFB-E503-4E45-8C8B-2BC69C9D35C7}"/>
              </a:ext>
            </a:extLst>
          </p:cNvPr>
          <p:cNvSpPr/>
          <p:nvPr/>
        </p:nvSpPr>
        <p:spPr>
          <a:xfrm>
            <a:off x="597195" y="694292"/>
            <a:ext cx="3366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System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21B69C-33CA-4F26-B9C3-F61674A3C6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062" y="1536444"/>
            <a:ext cx="2472032" cy="15513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1FC172-034E-4F70-B15F-106B4DFCAA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163" y="221396"/>
            <a:ext cx="2007781" cy="1408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6142F-D5C3-4293-8B12-3365E7A6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1524" y="3067823"/>
            <a:ext cx="2620662" cy="1653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23ED7A-1DB4-4B5C-933E-FDBE0172DC1C}"/>
              </a:ext>
            </a:extLst>
          </p:cNvPr>
          <p:cNvSpPr/>
          <p:nvPr/>
        </p:nvSpPr>
        <p:spPr>
          <a:xfrm>
            <a:off x="4837252" y="599282"/>
            <a:ext cx="1422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Unawareness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Access??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910B0F-B715-4313-99A9-4DC97A20DE4D}"/>
              </a:ext>
            </a:extLst>
          </p:cNvPr>
          <p:cNvSpPr/>
          <p:nvPr/>
        </p:nvSpPr>
        <p:spPr>
          <a:xfrm>
            <a:off x="6315740" y="694292"/>
            <a:ext cx="4394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7DEFC-A83A-4ECB-BCF7-48EF67DE026B}"/>
              </a:ext>
            </a:extLst>
          </p:cNvPr>
          <p:cNvSpPr/>
          <p:nvPr/>
        </p:nvSpPr>
        <p:spPr>
          <a:xfrm>
            <a:off x="7663472" y="1917050"/>
            <a:ext cx="1255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Unaffordability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Unavailability??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469229A-4B44-41AB-81AF-0293528483A0}"/>
              </a:ext>
            </a:extLst>
          </p:cNvPr>
          <p:cNvSpPr/>
          <p:nvPr/>
        </p:nvSpPr>
        <p:spPr>
          <a:xfrm>
            <a:off x="7261171" y="1991834"/>
            <a:ext cx="460744" cy="396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DC85F2-3445-4A7C-AB0B-4035716E4094}"/>
              </a:ext>
            </a:extLst>
          </p:cNvPr>
          <p:cNvSpPr/>
          <p:nvPr/>
        </p:nvSpPr>
        <p:spPr>
          <a:xfrm>
            <a:off x="4127666" y="3571172"/>
            <a:ext cx="16498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Process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Knowledge??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26D888-B218-43ED-94C2-C5A0E264BF01}"/>
              </a:ext>
            </a:extLst>
          </p:cNvPr>
          <p:cNvSpPr/>
          <p:nvPr/>
        </p:nvSpPr>
        <p:spPr>
          <a:xfrm>
            <a:off x="5739802" y="3701783"/>
            <a:ext cx="419059" cy="38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C6C058D-03F2-4A22-9C15-32933C359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038207"/>
              </p:ext>
            </p:extLst>
          </p:nvPr>
        </p:nvGraphicFramePr>
        <p:xfrm>
          <a:off x="329610" y="2659547"/>
          <a:ext cx="3665979" cy="213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33">
            <a:extLst>
              <a:ext uri="{FF2B5EF4-FFF2-40B4-BE49-F238E27FC236}">
                <a16:creationId xmlns:a16="http://schemas.microsoft.com/office/drawing/2014/main" id="{F23435AF-18B0-41AC-9681-AFBAB3B6C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26" y="220152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Getting Started with Digital Platform</a:t>
            </a:r>
            <a:endParaRPr sz="1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5EB3DE-B695-47ED-AD4A-133E4288D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688853"/>
              </p:ext>
            </p:extLst>
          </p:nvPr>
        </p:nvGraphicFramePr>
        <p:xfrm>
          <a:off x="4066948" y="390894"/>
          <a:ext cx="429555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C23B22-6BB5-4213-A980-EA4EE6421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20438"/>
              </p:ext>
            </p:extLst>
          </p:nvPr>
        </p:nvGraphicFramePr>
        <p:xfrm>
          <a:off x="356140" y="1546004"/>
          <a:ext cx="3317358" cy="280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197F19-274A-426C-8D9B-568AF75AC040}"/>
              </a:ext>
            </a:extLst>
          </p:cNvPr>
          <p:cNvSpPr/>
          <p:nvPr/>
        </p:nvSpPr>
        <p:spPr>
          <a:xfrm>
            <a:off x="192175" y="688606"/>
            <a:ext cx="36452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B0604020202020204" charset="0"/>
              </a:rPr>
              <a:t>A platform connecting hospitals to insurance companies providing users a one-stop solution to know and access the services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33">
            <a:extLst>
              <a:ext uri="{FF2B5EF4-FFF2-40B4-BE49-F238E27FC236}">
                <a16:creationId xmlns:a16="http://schemas.microsoft.com/office/drawing/2014/main" id="{3E1B9D98-506B-47E2-96B3-995F63685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26" y="220152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Using Blockchain Technology for Integration</a:t>
            </a: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CDD14-DFF6-4EB5-88D3-42975164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5" y="987713"/>
            <a:ext cx="3994297" cy="3986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4EE3FF-4203-4EAE-979B-16D15EADD0BC}"/>
              </a:ext>
            </a:extLst>
          </p:cNvPr>
          <p:cNvSpPr/>
          <p:nvPr/>
        </p:nvSpPr>
        <p:spPr>
          <a:xfrm>
            <a:off x="258726" y="464494"/>
            <a:ext cx="38843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 Technology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8FECF9E-ED0D-412F-B983-24A1CDCE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355688"/>
              </p:ext>
            </p:extLst>
          </p:nvPr>
        </p:nvGraphicFramePr>
        <p:xfrm>
          <a:off x="4373526" y="390406"/>
          <a:ext cx="4880344" cy="436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F10F667-647A-435E-994D-E1123768485C}"/>
              </a:ext>
            </a:extLst>
          </p:cNvPr>
          <p:cNvSpPr/>
          <p:nvPr/>
        </p:nvSpPr>
        <p:spPr>
          <a:xfrm>
            <a:off x="3480391" y="4430233"/>
            <a:ext cx="772631" cy="5442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258726" y="220152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Potential Impacts of Solving the Problem</a:t>
            </a:r>
            <a:endParaRPr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15BE-341C-4CBF-B2BB-528F42F6AABA}"/>
              </a:ext>
            </a:extLst>
          </p:cNvPr>
          <p:cNvSpPr/>
          <p:nvPr/>
        </p:nvSpPr>
        <p:spPr>
          <a:xfrm>
            <a:off x="638839" y="574158"/>
            <a:ext cx="3366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Potential Impacts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F5CE35-B598-4410-80CD-5EF7C9379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598541"/>
              </p:ext>
            </p:extLst>
          </p:nvPr>
        </p:nvGraphicFramePr>
        <p:xfrm>
          <a:off x="338470" y="943490"/>
          <a:ext cx="3967716" cy="21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447AD88-EB2C-41A8-9663-E8FCC973F45C}"/>
              </a:ext>
            </a:extLst>
          </p:cNvPr>
          <p:cNvGraphicFramePr/>
          <p:nvPr/>
        </p:nvGraphicFramePr>
        <p:xfrm>
          <a:off x="4935246" y="3623423"/>
          <a:ext cx="3967716" cy="85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B8A7AC1-6859-4DF7-961D-EFB63C7732E5}"/>
              </a:ext>
            </a:extLst>
          </p:cNvPr>
          <p:cNvSpPr/>
          <p:nvPr/>
        </p:nvSpPr>
        <p:spPr>
          <a:xfrm>
            <a:off x="5652254" y="3388770"/>
            <a:ext cx="25337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Goal – The 3 A’s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9B97-06BE-4B5B-8753-539A1380F144}"/>
              </a:ext>
            </a:extLst>
          </p:cNvPr>
          <p:cNvSpPr txBox="1"/>
          <p:nvPr/>
        </p:nvSpPr>
        <p:spPr>
          <a:xfrm>
            <a:off x="6025542" y="4371299"/>
            <a:ext cx="175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of healthcare services</a:t>
            </a:r>
            <a:endParaRPr lang="en-IN" sz="1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BB77B7-5612-4910-92AA-2F17684F9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293239"/>
              </p:ext>
            </p:extLst>
          </p:nvPr>
        </p:nvGraphicFramePr>
        <p:xfrm>
          <a:off x="4551620" y="574158"/>
          <a:ext cx="4316819" cy="246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2" name="Graphic 11" descr="Dollar">
            <a:extLst>
              <a:ext uri="{FF2B5EF4-FFF2-40B4-BE49-F238E27FC236}">
                <a16:creationId xmlns:a16="http://schemas.microsoft.com/office/drawing/2014/main" id="{AEE5108C-6CFA-40D2-A128-0006772C36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89628" y="708837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FBC2F0F4-1168-4076-9669-B0ECB587E8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11142" y="708837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FB2154-8095-48D7-ABF8-B754247F48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726" y="3253590"/>
            <a:ext cx="4168424" cy="1591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32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33">
            <a:extLst>
              <a:ext uri="{FF2B5EF4-FFF2-40B4-BE49-F238E27FC236}">
                <a16:creationId xmlns:a16="http://schemas.microsoft.com/office/drawing/2014/main" id="{C921074E-959D-48D6-8726-971F72DE9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26" y="220152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Measuring Success of the Solution</a:t>
            </a:r>
            <a:endParaRPr sz="16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0ADE7E-20CC-455E-ACB9-DD0EF69FC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31766"/>
              </p:ext>
            </p:extLst>
          </p:nvPr>
        </p:nvGraphicFramePr>
        <p:xfrm>
          <a:off x="0" y="764215"/>
          <a:ext cx="8032899" cy="361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1EA9AD9-7475-4C51-A49A-872D4E3F2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2166" y="97576"/>
            <a:ext cx="1103829" cy="1103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FC44F-C7E7-4CA9-ACDC-C97B3B596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6608" y="2287134"/>
            <a:ext cx="1599040" cy="106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2B798-A17C-4D22-AEB1-A7CE454AC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2166" y="3728928"/>
            <a:ext cx="1411213" cy="79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15577-7FB0-47DE-8E1F-0DAD45243E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705" t="14947" r="10986" b="28454"/>
          <a:stretch/>
        </p:blipFill>
        <p:spPr>
          <a:xfrm>
            <a:off x="7838838" y="1413586"/>
            <a:ext cx="994579" cy="818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33">
            <a:extLst>
              <a:ext uri="{FF2B5EF4-FFF2-40B4-BE49-F238E27FC236}">
                <a16:creationId xmlns:a16="http://schemas.microsoft.com/office/drawing/2014/main" id="{FEE3847A-2C7C-409E-B801-CC41CF07A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26" y="205975"/>
            <a:ext cx="8229600" cy="48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027CD5"/>
                </a:solidFill>
                <a:highlight>
                  <a:srgbClr val="FDD922"/>
                </a:highlight>
              </a:rPr>
              <a:t>Possible Drawbacks and Challenges</a:t>
            </a:r>
            <a:endParaRPr sz="16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3037B25-1EBA-468C-BF82-73DE11D23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084294"/>
              </p:ext>
            </p:extLst>
          </p:nvPr>
        </p:nvGraphicFramePr>
        <p:xfrm>
          <a:off x="483781" y="708837"/>
          <a:ext cx="7779489" cy="394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ipk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887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Source Sans Pro</vt:lpstr>
      <vt:lpstr>Arial</vt:lpstr>
      <vt:lpstr>Proxima Nova</vt:lpstr>
      <vt:lpstr>Montserrat</vt:lpstr>
      <vt:lpstr>Simple Light</vt:lpstr>
      <vt:lpstr>Flipkart</vt:lpstr>
      <vt:lpstr>PowerPoint Presentation</vt:lpstr>
      <vt:lpstr>Problem: Accessing Medical and Financial facilities for Healthcare</vt:lpstr>
      <vt:lpstr>Getting Started with Digital Platform</vt:lpstr>
      <vt:lpstr>Using Blockchain Technology for Integration</vt:lpstr>
      <vt:lpstr>Potential Impacts of Solving the Problem</vt:lpstr>
      <vt:lpstr>Measuring Success of the Solution</vt:lpstr>
      <vt:lpstr>Possible Drawbacks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Chittora</cp:lastModifiedBy>
  <cp:revision>50</cp:revision>
  <dcterms:modified xsi:type="dcterms:W3CDTF">2021-12-31T08:58:00Z</dcterms:modified>
</cp:coreProperties>
</file>