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83059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679631" y="5714206"/>
            <a:ext cx="252463" cy="266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krnick/AP_MODE.gi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85800" y="1397634"/>
            <a:ext cx="7543800" cy="31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6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Mode: </a:t>
            </a:r>
            <a:br>
              <a:rPr dirty="0"/>
            </a:br>
            <a:r>
              <a:rPr dirty="0"/>
              <a:t>eth -&gt; wan</a:t>
            </a:r>
            <a:br>
              <a:rPr dirty="0"/>
            </a:br>
            <a:r>
              <a:rPr dirty="0" err="1"/>
              <a:t>WiFi</a:t>
            </a:r>
            <a:r>
              <a:rPr dirty="0"/>
              <a:t> -&gt;</a:t>
            </a:r>
            <a:r>
              <a:rPr dirty="0" err="1"/>
              <a:t>Ap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3" b="94767" l="10239" r="89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98975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9167">
                        <a14:foregroundMark x1="86667" y1="50000" x2="99167" y2="45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8" t="34477" b="12412"/>
          <a:stretch/>
        </p:blipFill>
        <p:spPr bwMode="auto">
          <a:xfrm rot="10800000">
            <a:off x="3080448" y="5157192"/>
            <a:ext cx="1625409" cy="116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ãwifi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7" descr="ãwifi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459" r="89865">
                        <a14:foregroundMark x1="39865" y1="61988" x2="52027" y2="54971"/>
                        <a14:foregroundMark x1="41216" y1="34503" x2="48311" y2="32164"/>
                        <a14:foregroundMark x1="47973" y1="83626" x2="51689" y2="8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024"/>
            <a:ext cx="1773993" cy="10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954940" y="3003334"/>
            <a:ext cx="25922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熱點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AP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531812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分享器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0374" y="509874"/>
            <a:ext cx="55517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快速設定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-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可參考</a:t>
            </a:r>
            <a:r>
              <a:rPr kumimoji="0" lang="en-US" altLang="zh-TW" sz="18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ppt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 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最後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2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頁，不需要自己設定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itchFamily="34" charset="-120"/>
              <a:ea typeface="微軟正黑體" pitchFamily="34" charset="-12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522972"/>
            <a:ext cx="7620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Routing 將eth0 流量轉至wlan0</a:t>
            </a:r>
          </a:p>
        </p:txBody>
      </p:sp>
      <p:sp>
        <p:nvSpPr>
          <p:cNvPr id="274" name="Shape 274"/>
          <p:cNvSpPr/>
          <p:nvPr/>
        </p:nvSpPr>
        <p:spPr>
          <a:xfrm>
            <a:off x="400050" y="2070100"/>
            <a:ext cx="8783638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-t </a:t>
            </a:r>
            <a:r>
              <a:rPr dirty="0" err="1"/>
              <a:t>nat</a:t>
            </a:r>
            <a:r>
              <a:rPr dirty="0"/>
              <a:t> -A POSTROUTING -o eth0 -j </a:t>
            </a:r>
            <a:r>
              <a:rPr dirty="0" smtClean="0"/>
              <a:t>MASQUERADE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eth0 -o wlan0 -m state --state RELATED,ESTABLISHED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wlan0 -o eth0 -j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“</a:t>
            </a:r>
            <a:r>
              <a:rPr dirty="0" err="1"/>
              <a:t>iptables</a:t>
            </a:r>
            <a:r>
              <a:rPr dirty="0"/>
              <a:t>-save”  &gt; /</a:t>
            </a:r>
            <a:r>
              <a:rPr dirty="0" err="1"/>
              <a:t>etc</a:t>
            </a:r>
            <a:r>
              <a:rPr dirty="0"/>
              <a:t>/iptables.ipv4.nat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儲存iptables</a:t>
            </a:r>
            <a:r>
              <a:rPr dirty="0"/>
              <a:t>  </a:t>
            </a:r>
            <a:r>
              <a:rPr dirty="0" err="1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200" y="4460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  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rc.local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00" y="1600200"/>
            <a:ext cx="7620000" cy="166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在exit 0 上面一行貼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iptables-restore &lt; /etc/iptables.ipv4.nat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讓iptables 重開機後自動讀取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44500" y="1562100"/>
            <a:ext cx="7620000" cy="199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service </a:t>
            </a: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 start 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service </a:t>
            </a: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start 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reboot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8787" indent="-342900">
              <a:spcBef>
                <a:spcPts val="400"/>
              </a:spcBef>
              <a:buFont typeface="Arial" pitchFamily="34" charset="0"/>
              <a:buChar char="•"/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重啟服務，重開機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230630" y="2106929"/>
            <a:ext cx="3413753" cy="298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可能發生問題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若是可以連上網路</a:t>
            </a:r>
            <a:r>
              <a:rPr dirty="0"/>
              <a:t> </a:t>
            </a:r>
            <a:r>
              <a:rPr dirty="0" err="1"/>
              <a:t>但手機沒有IP</a:t>
            </a:r>
            <a:r>
              <a:rPr dirty="0"/>
              <a:t> 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請確認wlan0 </a:t>
            </a:r>
            <a:r>
              <a:rPr dirty="0" err="1"/>
              <a:t>有</a:t>
            </a:r>
            <a:r>
              <a:rPr dirty="0" err="1" smtClean="0"/>
              <a:t>IP</a:t>
            </a:r>
            <a:endParaRPr lang="en-US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然後重啟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init.d</a:t>
            </a:r>
            <a:r>
              <a:rPr dirty="0"/>
              <a:t>/</a:t>
            </a:r>
            <a:r>
              <a:rPr dirty="0" err="1"/>
              <a:t>dnsmasq</a:t>
            </a:r>
            <a:r>
              <a:rPr dirty="0"/>
              <a:t> restart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1600200"/>
            <a:ext cx="762000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Mode:2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Wifi</a:t>
            </a:r>
            <a:r>
              <a:rPr dirty="0">
                <a:solidFill>
                  <a:schemeClr val="tx1"/>
                </a:solidFill>
              </a:rPr>
              <a:t> -&gt;wan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LAN-&gt;AP for eth0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3" b="94767" l="10239" r="89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98975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9167">
                        <a14:foregroundMark x1="86667" y1="50000" x2="99167" y2="45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8" t="34477" b="12412"/>
          <a:stretch/>
        </p:blipFill>
        <p:spPr bwMode="auto">
          <a:xfrm rot="900000">
            <a:off x="2885136" y="5203704"/>
            <a:ext cx="1625409" cy="116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459" r="89865">
                        <a14:foregroundMark x1="39865" y1="61988" x2="52027" y2="54971"/>
                        <a14:foregroundMark x1="41216" y1="34503" x2="48311" y2="32164"/>
                        <a14:foregroundMark x1="47973" y1="83626" x2="51689" y2="8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024"/>
            <a:ext cx="1773993" cy="10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954940" y="3003334"/>
            <a:ext cx="25922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連好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WiFi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133459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接給其他要上網設備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457200" y="4460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安裝分配DHCP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的套件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57200" y="1600200"/>
            <a:ext cx="7620000" cy="101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apt-get update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>
                <a:solidFill>
                  <a:schemeClr val="tx1"/>
                </a:solidFill>
              </a:rPr>
              <a:t>sudo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apt-get install </a:t>
            </a:r>
            <a:r>
              <a:rPr dirty="0" err="1">
                <a:solidFill>
                  <a:schemeClr val="tx1"/>
                </a:solidFill>
              </a:rPr>
              <a:t>isc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-server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68312" y="-74265"/>
            <a:ext cx="8228013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400" dirty="0" err="1">
                <a:solidFill>
                  <a:schemeClr val="tx1"/>
                </a:solidFill>
              </a:rPr>
              <a:t>nano</a:t>
            </a:r>
            <a:r>
              <a:rPr sz="2400" dirty="0">
                <a:solidFill>
                  <a:schemeClr val="tx1"/>
                </a:solidFill>
              </a:rPr>
              <a:t> /</a:t>
            </a:r>
            <a:r>
              <a:rPr sz="2400" dirty="0" err="1">
                <a:solidFill>
                  <a:schemeClr val="tx1"/>
                </a:solidFill>
              </a:rPr>
              <a:t>etc</a:t>
            </a:r>
            <a:r>
              <a:rPr sz="2400" dirty="0">
                <a:solidFill>
                  <a:schemeClr val="tx1"/>
                </a:solidFill>
              </a:rPr>
              <a:t>/</a:t>
            </a:r>
            <a:r>
              <a:rPr sz="2400" dirty="0" err="1">
                <a:solidFill>
                  <a:schemeClr val="tx1"/>
                </a:solidFill>
              </a:rPr>
              <a:t>dhcpcd.conf</a:t>
            </a:r>
            <a:r>
              <a:rPr sz="2400" dirty="0">
                <a:solidFill>
                  <a:schemeClr val="tx1"/>
                </a:solidFill>
              </a:rPr>
              <a:t> </a:t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 err="1">
                <a:solidFill>
                  <a:schemeClr val="tx1"/>
                </a:solidFill>
              </a:rPr>
              <a:t>設定乙太網卡固定IP</a:t>
            </a: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68312" y="2420937"/>
            <a:ext cx="8228013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interface eth0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ip_address</a:t>
            </a:r>
            <a:r>
              <a:rPr dirty="0"/>
              <a:t>=192.168.4.1/24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routers=192.168.4.1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domain_name_servers</a:t>
            </a:r>
            <a:r>
              <a:rPr dirty="0"/>
              <a:t>=8.8.8.8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 </a:t>
            </a:r>
            <a:r>
              <a:rPr sz="2000" dirty="0" err="1">
                <a:solidFill>
                  <a:schemeClr val="tx1"/>
                </a:solidFill>
              </a:rPr>
              <a:t>ifconfig</a:t>
            </a:r>
            <a:r>
              <a:rPr sz="2000" dirty="0">
                <a:solidFill>
                  <a:schemeClr val="tx1"/>
                </a:solidFill>
              </a:rPr>
              <a:t>  eth0 192.168.4.1 </a:t>
            </a:r>
            <a:r>
              <a:rPr sz="2000" dirty="0" err="1">
                <a:solidFill>
                  <a:schemeClr val="tx1"/>
                </a:solidFill>
              </a:rPr>
              <a:t>netmask</a:t>
            </a:r>
            <a:r>
              <a:rPr sz="2000" dirty="0">
                <a:solidFill>
                  <a:schemeClr val="tx1"/>
                </a:solidFill>
              </a:rPr>
              <a:t> 255.255.255.0 broadcast 192.168.4.255</a:t>
            </a: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400" dirty="0" err="1">
                <a:solidFill>
                  <a:schemeClr val="tx1"/>
                </a:solidFill>
              </a:rPr>
              <a:t>指令方式設定網路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2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937000"/>
            <a:ext cx="5980113" cy="105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57200" y="522972"/>
            <a:ext cx="7620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/default/</a:t>
            </a:r>
            <a:r>
              <a:rPr dirty="0" err="1">
                <a:solidFill>
                  <a:schemeClr val="tx1"/>
                </a:solidFill>
              </a:rPr>
              <a:t>isc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1600200"/>
            <a:ext cx="7620000" cy="27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INTERFACESv4=“eth0”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DejaVu Sans"/>
                <a:ea typeface="DejaVu Sans"/>
                <a:cs typeface="DejaVu Sans"/>
                <a:sym typeface="DejaVu Sans"/>
              </a:rPr>
              <a:t>將綁定的網卡設為發配</a:t>
            </a:r>
            <a:r>
              <a:rPr dirty="0" err="1"/>
              <a:t>dhcp</a:t>
            </a:r>
            <a:r>
              <a:rPr dirty="0"/>
              <a:t> 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29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708275"/>
            <a:ext cx="3619500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dhcpd.conf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57200" y="1600200"/>
            <a:ext cx="7620000" cy="393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subnet 192.168.4.0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netmask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255.255.255.0 {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range 192.168.4.2 192.168.4.250;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開放配發的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 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IP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範圍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routers 192.168.4.1;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預設通訊閘道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broadcast-address 192.168.4.255;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廣播位址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default-lease-time 600;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預設租約時間，單位為秒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max-lease-time 7200;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最長租約時間，單位為秒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domain-name-servers 8.8.8.8;  # DNS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伺服器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設定發配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的租約和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ip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範圍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57200" y="1600200"/>
            <a:ext cx="7620000" cy="345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init.d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isc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-server restart  (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重啟dhcp服務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echo 1 &gt; 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proc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/sys/net/ipv4/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ip_forward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   (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開啟封包轉送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-A FORWARD -i eth0 -o wlan0 -j ACCEPT 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-A FORWARD -i wlan0 -o eth0 -m state --state ESTABLISHED,RELATED  -j ACCEPT 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–t  </a:t>
            </a: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nat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 -A    POSTROUTING -o wlan0 -j MASQUERADE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防火牆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 將wifi的流量轉送給eth0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1600200"/>
            <a:ext cx="7620000" cy="3860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apt-get update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apt-get upgrade –y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更新套件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apt-get install </a:t>
            </a: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hostapd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安裝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dns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dhcp服務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  </a:t>
            </a:r>
            <a:r>
              <a:rPr dirty="0" err="1">
                <a:solidFill>
                  <a:schemeClr val="tx1"/>
                </a:solidFill>
              </a:rPr>
              <a:t>開啟AP服務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83419_1824x984_scr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497183"/>
            <a:ext cx="6279952" cy="33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281"/>
          <p:cNvSpPr/>
          <p:nvPr/>
        </p:nvSpPr>
        <p:spPr>
          <a:xfrm>
            <a:off x="239068" y="1196752"/>
            <a:ext cx="8011165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可能發生</a:t>
            </a:r>
            <a:r>
              <a:rPr lang="zh-TW" altLang="en-US" dirty="0"/>
              <a:t>的</a:t>
            </a:r>
            <a:r>
              <a:rPr dirty="0" err="1" smtClean="0"/>
              <a:t>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 </a:t>
            </a:r>
            <a:r>
              <a:rPr lang="zh-TW" altLang="en-US" dirty="0" smtClean="0"/>
              <a:t>無法啟動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請確</a:t>
            </a:r>
            <a:r>
              <a:rPr lang="zh-TW" altLang="en-US" dirty="0" smtClean="0"/>
              <a:t>定</a:t>
            </a:r>
            <a:r>
              <a:rPr lang="en-US" altLang="zh-TW" dirty="0" smtClean="0"/>
              <a:t>eth0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IP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err="1"/>
              <a:t>ifconfig</a:t>
            </a:r>
            <a:r>
              <a:rPr lang="en-US" altLang="zh-TW" dirty="0"/>
              <a:t>  eth0 192.168.4.1 </a:t>
            </a:r>
            <a:r>
              <a:rPr lang="en-US" altLang="zh-TW" dirty="0" err="1"/>
              <a:t>netmask</a:t>
            </a:r>
            <a:r>
              <a:rPr lang="en-US" altLang="zh-TW" dirty="0"/>
              <a:t> 255.255.255.0 broadcast </a:t>
            </a:r>
            <a:r>
              <a:rPr lang="en-US" altLang="zh-TW" dirty="0" smtClean="0"/>
              <a:t>192.168.4.255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然後再次重</a:t>
            </a:r>
            <a:r>
              <a:rPr lang="zh-TW" altLang="en-US" dirty="0" smtClean="0"/>
              <a:t>啟</a:t>
            </a:r>
            <a:endParaRPr lang="en-US" altLang="zh-TW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isc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-server restart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401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90943_1824x984_scr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88" b="24095"/>
          <a:stretch/>
        </p:blipFill>
        <p:spPr bwMode="auto">
          <a:xfrm>
            <a:off x="3203848" y="260648"/>
            <a:ext cx="5572497" cy="56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75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229600" cy="3976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快速設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git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clone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github.com/krnick/AP_MODE.git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cd AP_MODE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ource install.sh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56076" b="38999"/>
          <a:stretch/>
        </p:blipFill>
        <p:spPr bwMode="auto">
          <a:xfrm>
            <a:off x="3118768" y="2924944"/>
            <a:ext cx="5715000" cy="270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0832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229600" cy="3976688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腳本操作，在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source install.sh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第一種模式 開熱點方式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關閉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第二種</a:t>
            </a:r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模式 </a:t>
            </a:r>
            <a:r>
              <a:rPr lang="zh-TW" altLang="en-US" sz="2000" b="1" smtClean="0">
                <a:latin typeface="微軟正黑體" pitchFamily="34" charset="-120"/>
                <a:ea typeface="微軟正黑體" pitchFamily="34" charset="-120"/>
              </a:rPr>
              <a:t>分享網路透過網路線</a:t>
            </a:r>
            <a:r>
              <a:rPr lang="en-US" altLang="zh-TW" sz="2000" b="1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關閉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再切換模式之前，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4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227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57200" y="577876"/>
            <a:ext cx="7620000" cy="73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nano /etc/dhcpcd.conf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" y="1600200"/>
            <a:ext cx="762000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interface wlan0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</a:t>
            </a:r>
            <a:r>
              <a:rPr dirty="0" err="1">
                <a:solidFill>
                  <a:schemeClr val="tx1"/>
                </a:solidFill>
              </a:rPr>
              <a:t>ip_address</a:t>
            </a:r>
            <a:r>
              <a:rPr dirty="0">
                <a:solidFill>
                  <a:schemeClr val="tx1"/>
                </a:solidFill>
              </a:rPr>
              <a:t>=192.168.4.1/24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routers=1921.68.4.1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</a:t>
            </a:r>
            <a:r>
              <a:rPr dirty="0" err="1">
                <a:solidFill>
                  <a:schemeClr val="tx1"/>
                </a:solidFill>
              </a:rPr>
              <a:t>domain_name_server</a:t>
            </a:r>
            <a:r>
              <a:rPr dirty="0">
                <a:solidFill>
                  <a:schemeClr val="tx1"/>
                </a:solidFill>
              </a:rPr>
              <a:t>=8.8.8.8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設定無線網卡固定IP</a:t>
            </a:r>
            <a:r>
              <a:rPr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/network/interfaces</a:t>
            </a:r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7620000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allow-</a:t>
            </a:r>
            <a:r>
              <a:rPr dirty="0" err="1"/>
              <a:t>hotplug</a:t>
            </a:r>
            <a:r>
              <a:rPr dirty="0"/>
              <a:t> wlan0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iface</a:t>
            </a:r>
            <a:r>
              <a:rPr dirty="0"/>
              <a:t> wlan0 </a:t>
            </a:r>
            <a:r>
              <a:rPr dirty="0" err="1"/>
              <a:t>inet</a:t>
            </a:r>
            <a:r>
              <a:rPr dirty="0"/>
              <a:t> manual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設定無線網卡</a:t>
            </a:r>
            <a:r>
              <a:rPr dirty="0"/>
              <a:t> </a:t>
            </a:r>
            <a:r>
              <a:rPr dirty="0" err="1"/>
              <a:t>可成為AP使用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並手動設定網卡IP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1600200"/>
            <a:ext cx="76200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dhcpcd restart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將網路重啟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57200" y="284073"/>
            <a:ext cx="76200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hostapd.conf</a:t>
            </a:r>
            <a:endParaRPr dirty="0">
              <a:solidFill>
                <a:schemeClr val="tx1"/>
              </a:solidFill>
            </a:endParaRPr>
          </a:p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AP設定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57200" y="1600200"/>
            <a:ext cx="7620000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driver=nl80211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ssid=pi3_ap   (ap ssid name)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hw_mode=g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channel=6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wmm_enabled=1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macaddr_acl=0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auth_algs=1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ignore_broadcast_ssid=0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wpa=2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wpa_passphrase=</a:t>
            </a:r>
            <a:r>
              <a:rPr>
                <a:solidFill>
                  <a:srgbClr val="FF0000"/>
                </a:solidFill>
              </a:rPr>
              <a:t>12345678 (password)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wpa_key_mgmt=WPA-PSK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rsn_pairwise=CCMP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</a:pPr>
            <a: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2F2B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4714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 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/default/</a:t>
            </a:r>
            <a:r>
              <a:rPr dirty="0" err="1">
                <a:solidFill>
                  <a:schemeClr val="tx1"/>
                </a:solidFill>
              </a:rPr>
              <a:t>hostapd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57200" y="1600200"/>
            <a:ext cx="7620000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DAEMON_CONF="/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hostapd</a:t>
            </a:r>
            <a:r>
              <a:rPr dirty="0"/>
              <a:t>/</a:t>
            </a:r>
            <a:r>
              <a:rPr dirty="0" err="1"/>
              <a:t>hostapd.conf</a:t>
            </a:r>
            <a:r>
              <a:rPr dirty="0"/>
              <a:t>“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設為linux</a:t>
            </a:r>
            <a:r>
              <a:rPr dirty="0"/>
              <a:t> daemon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63818"/>
            <a:ext cx="762000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4000" b="1" dirty="0" err="1">
                <a:solidFill>
                  <a:schemeClr val="tx1"/>
                </a:solidFill>
              </a:rPr>
              <a:t>sudo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sz="4000" b="1" dirty="0" err="1">
                <a:solidFill>
                  <a:schemeClr val="tx1"/>
                </a:solidFill>
              </a:rPr>
              <a:t>nano</a:t>
            </a:r>
            <a:r>
              <a:rPr sz="4000" b="1" dirty="0">
                <a:solidFill>
                  <a:schemeClr val="tx1"/>
                </a:solidFill>
              </a:rPr>
              <a:t> /</a:t>
            </a:r>
            <a:r>
              <a:rPr sz="4000" b="1" dirty="0" err="1">
                <a:solidFill>
                  <a:schemeClr val="tx1"/>
                </a:solidFill>
              </a:rPr>
              <a:t>etc</a:t>
            </a:r>
            <a:r>
              <a:rPr sz="4000" b="1" dirty="0">
                <a:solidFill>
                  <a:schemeClr val="tx1"/>
                </a:solidFill>
              </a:rPr>
              <a:t>/</a:t>
            </a:r>
            <a:r>
              <a:rPr sz="4000" b="1" dirty="0" err="1">
                <a:solidFill>
                  <a:schemeClr val="tx1"/>
                </a:solidFill>
              </a:rPr>
              <a:t>dnsmasq.conf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br>
              <a:rPr sz="4000" b="1" dirty="0">
                <a:solidFill>
                  <a:schemeClr val="tx1"/>
                </a:solidFill>
              </a:rPr>
            </a:b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7200" y="1600200"/>
            <a:ext cx="7620000" cy="352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interface=wlan0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bind-interfaces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server=8.8.8.8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domain-needed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bogus-</a:t>
            </a:r>
            <a:r>
              <a:rPr dirty="0" err="1"/>
              <a:t>priv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dhcp</a:t>
            </a:r>
            <a:r>
              <a:rPr dirty="0"/>
              <a:t>-range=192.168.4.2,192.168.4.254,12h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設定dhcp</a:t>
            </a:r>
            <a:r>
              <a:rPr dirty="0"/>
              <a:t> </a:t>
            </a:r>
            <a:r>
              <a:rPr dirty="0" err="1"/>
              <a:t>發的範圍和設定domain</a:t>
            </a:r>
            <a:r>
              <a:rPr dirty="0"/>
              <a:t> name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sysctl.conf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57200" y="1612900"/>
            <a:ext cx="7620000" cy="322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"echo 1 &gt;/</a:t>
            </a:r>
            <a:r>
              <a:rPr dirty="0" err="1"/>
              <a:t>proc</a:t>
            </a:r>
            <a:r>
              <a:rPr dirty="0"/>
              <a:t>/sys/net/ipv4/</a:t>
            </a:r>
            <a:r>
              <a:rPr dirty="0" err="1"/>
              <a:t>ip_forward</a:t>
            </a:r>
            <a:r>
              <a:rPr dirty="0"/>
              <a:t> 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開啟封包轉送</a:t>
            </a:r>
            <a:endParaRPr lang="en-US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或是將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sysctl.conf</a:t>
            </a:r>
            <a:r>
              <a:rPr lang="en-US" altLang="zh-TW" dirty="0" smtClean="0"/>
              <a:t> </a:t>
            </a: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中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ipv4_forward = 1  </a:t>
            </a:r>
            <a:r>
              <a:rPr lang="zh-TW" altLang="en-US" dirty="0" smtClean="0"/>
              <a:t>註解拿掉</a:t>
            </a:r>
            <a:endParaRPr lang="en-US" altLang="zh-TW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參閱設定檔中 </a:t>
            </a:r>
            <a:r>
              <a:rPr lang="en-US" altLang="zh-TW" dirty="0"/>
              <a:t>AP_MODE/</a:t>
            </a:r>
            <a:r>
              <a:rPr lang="en-US" altLang="zh-TW" dirty="0" err="1"/>
              <a:t>mode_give_NetworkFromEth</a:t>
            </a:r>
            <a:r>
              <a:rPr lang="en-US" altLang="zh-TW" dirty="0"/>
              <a:t>/</a:t>
            </a:r>
            <a:r>
              <a:rPr lang="en-US" altLang="zh-TW" dirty="0" err="1"/>
              <a:t>sysctl.conf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496</Words>
  <Application>Microsoft Office PowerPoint</Application>
  <PresentationFormat>如螢幕大小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nick</cp:lastModifiedBy>
  <cp:revision>42</cp:revision>
  <dcterms:modified xsi:type="dcterms:W3CDTF">2018-05-07T11:30:24Z</dcterms:modified>
</cp:coreProperties>
</file>