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2018/4/25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Mode: 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eth -&gt; wan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WiFi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-&gt;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Ap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3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Routing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eth0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流量轉至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wlan0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-t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nat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-A POSTROUTING -o eth0 -j MASQUERADE </a:t>
            </a:r>
          </a:p>
          <a:p>
            <a:pPr marL="114300" indent="0">
              <a:buNone/>
            </a:pP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-A FORWARD -i eth0 -o wlan0 -m state --state RELATED,ESTABLISHED -j ACCEPT </a:t>
            </a:r>
          </a:p>
          <a:p>
            <a:pPr marL="114300" indent="0">
              <a:buNone/>
            </a:pP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-A FORWARD -i wlan0 -o eth0 -j ACCEPT </a:t>
            </a:r>
          </a:p>
          <a:p>
            <a:pPr marL="11430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14300" indent="0">
              <a:buNone/>
            </a:pP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pPr marL="11430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14300" indent="0">
              <a:buNone/>
            </a:pP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pPr marL="114300" indent="0">
              <a:buNone/>
            </a:pPr>
            <a:r>
              <a:rPr lang="fr-FR" altLang="zh-TW" sz="1400" dirty="0">
                <a:latin typeface="微軟正黑體" pitchFamily="34" charset="-120"/>
                <a:ea typeface="微軟正黑體" pitchFamily="34" charset="-120"/>
              </a:rPr>
              <a:t>sudo sh -c "iptables-save &gt; /</a:t>
            </a:r>
            <a:r>
              <a:rPr lang="fr-FR" altLang="zh-TW" sz="1400" dirty="0" smtClean="0">
                <a:latin typeface="微軟正黑體" pitchFamily="34" charset="-120"/>
                <a:ea typeface="微軟正黑體" pitchFamily="34" charset="-120"/>
              </a:rPr>
              <a:t>etc/iptables.ipv4.nat« </a:t>
            </a:r>
          </a:p>
          <a:p>
            <a:pPr marL="114300" indent="0">
              <a:buNone/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1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 /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rc.local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exit 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上面一行貼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-restore &lt; /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/iptables.ipv4.nat 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重開機後自動讀取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5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service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hostapd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start </a:t>
            </a:r>
          </a:p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service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dnsmasq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start </a:t>
            </a:r>
          </a:p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udo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reboot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重啟服務，重開機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3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Mode:2</a:t>
            </a:r>
          </a:p>
          <a:p>
            <a:pPr marL="0" indent="0">
              <a:buNone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Wifi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-&gt;wan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LAN-&gt;AP for eth0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6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安裝分配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DHCP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的套件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apt-get update </a:t>
            </a:r>
          </a:p>
          <a:p>
            <a:pPr marL="114300" indent="0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apt-get upgrade -y</a:t>
            </a:r>
          </a:p>
          <a:p>
            <a:pPr marL="114300" indent="0">
              <a:buNone/>
            </a:pP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apt-get install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isc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-server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85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dhcpcd.conf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設定乙太網卡固定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IP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interface eth0</a:t>
            </a:r>
          </a:p>
          <a:p>
            <a:pPr marL="0" indent="0">
              <a:buNone/>
            </a:pPr>
            <a:r>
              <a:rPr lang="en-US" altLang="zh-TW" dirty="0"/>
              <a:t>static </a:t>
            </a:r>
            <a:r>
              <a:rPr lang="en-US" altLang="zh-TW" dirty="0" err="1"/>
              <a:t>ip_address</a:t>
            </a:r>
            <a:r>
              <a:rPr lang="en-US" altLang="zh-TW" dirty="0"/>
              <a:t>=192.168.4.1/24</a:t>
            </a:r>
          </a:p>
          <a:p>
            <a:pPr marL="0" indent="0">
              <a:buNone/>
            </a:pPr>
            <a:r>
              <a:rPr lang="en-US" altLang="zh-TW" dirty="0"/>
              <a:t>static </a:t>
            </a:r>
            <a:r>
              <a:rPr lang="en-US" altLang="zh-TW" dirty="0" err="1" smtClean="0"/>
              <a:t>domain_name_servers</a:t>
            </a:r>
            <a:r>
              <a:rPr lang="en-US" altLang="zh-TW" dirty="0" smtClean="0"/>
              <a:t>=8.8.8.8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ifconfig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eth0 192.168.4.1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netmask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255.255.255.0 broadcast 192.168.4.255</a:t>
            </a:r>
            <a:endParaRPr lang="en-US" altLang="zh-TW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0" y="3937173"/>
            <a:ext cx="59817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/default/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isc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-server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INTERFACESv4=“eth0”</a:t>
            </a:r>
          </a:p>
          <a:p>
            <a:pPr marL="0" indent="0">
              <a:buNone/>
            </a:pPr>
            <a:r>
              <a:rPr lang="zh-TW" altLang="en-US" dirty="0"/>
              <a:t>將綁定的網卡設</a:t>
            </a:r>
            <a:r>
              <a:rPr lang="zh-TW" altLang="en-US" dirty="0" smtClean="0"/>
              <a:t>為發配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619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ano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 /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dhcpd.conf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subnet 192.168.4.0 </a:t>
            </a:r>
            <a:r>
              <a:rPr lang="en-US" altLang="zh-TW" dirty="0" err="1"/>
              <a:t>netmask</a:t>
            </a:r>
            <a:r>
              <a:rPr lang="en-US" altLang="zh-TW" dirty="0"/>
              <a:t> 255.255.255.0 {</a:t>
            </a:r>
          </a:p>
          <a:p>
            <a:pPr marL="0" indent="0">
              <a:buNone/>
            </a:pPr>
            <a:r>
              <a:rPr lang="en-US" altLang="zh-TW" dirty="0"/>
              <a:t>  range 192.168.4.2 192.168.4.250;  # </a:t>
            </a:r>
            <a:r>
              <a:rPr lang="zh-TW" altLang="en-US" dirty="0"/>
              <a:t>開放配發的 </a:t>
            </a:r>
            <a:r>
              <a:rPr lang="en-US" altLang="zh-TW" dirty="0"/>
              <a:t>IP </a:t>
            </a:r>
            <a:r>
              <a:rPr lang="zh-TW" altLang="en-US" dirty="0"/>
              <a:t>範圍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option routers 192.168.4.1;  # </a:t>
            </a:r>
            <a:r>
              <a:rPr lang="zh-TW" altLang="en-US" dirty="0"/>
              <a:t>預設通訊閘道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option broadcast-address 192.168.4.255;  # </a:t>
            </a:r>
            <a:r>
              <a:rPr lang="zh-TW" altLang="en-US" dirty="0"/>
              <a:t>廣播位址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default-lease-time 600;  # </a:t>
            </a:r>
            <a:r>
              <a:rPr lang="zh-TW" altLang="en-US" dirty="0"/>
              <a:t>預設租約時間，單位為秒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max-lease-time 7200;  # </a:t>
            </a:r>
            <a:r>
              <a:rPr lang="zh-TW" altLang="en-US" dirty="0"/>
              <a:t>最長租約時間，單位為秒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option domain-name-servers 8.8.8.8;  # DNS </a:t>
            </a:r>
            <a:r>
              <a:rPr lang="zh-TW" altLang="en-US" dirty="0"/>
              <a:t>伺服器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設定發配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的租約和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範圍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39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init.d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isc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-server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restart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重啟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echo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1 &gt; /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proc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/sys/net/ipv4/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ip_forward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開啟封包轉送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-A FORWARD -i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eth0 -o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wlan0 -j ACCEPT 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-A FORWARD -i wlan0 -o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eth0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-m state --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state ESTABLISHED,RELATED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-j ACCEPT 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–t 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nat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A  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POSTROUTING -o wlan0 -j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MASQUERADE</a:t>
            </a: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防火牆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wifi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的流量轉送給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eth0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apt-get update 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apt-get upgrade –y</a:t>
            </a:r>
          </a:p>
          <a:p>
            <a:pPr marL="0" indent="0">
              <a:buNone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更新套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件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800" dirty="0">
                <a:latin typeface="微軟正黑體" pitchFamily="34" charset="-120"/>
                <a:ea typeface="微軟正黑體" pitchFamily="34" charset="-120"/>
              </a:rPr>
            </a:b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apt-get install </a:t>
            </a:r>
            <a:r>
              <a:rPr lang="en-US" altLang="zh-TW" sz="2800" dirty="0" err="1">
                <a:latin typeface="微軟正黑體" pitchFamily="34" charset="-120"/>
                <a:ea typeface="微軟正黑體" pitchFamily="34" charset="-120"/>
              </a:rPr>
              <a:t>dnsmasq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err="1">
                <a:latin typeface="微軟正黑體" pitchFamily="34" charset="-120"/>
                <a:ea typeface="微軟正黑體" pitchFamily="34" charset="-120"/>
              </a:rPr>
              <a:t>hostapd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安裝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dnsmasq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err="1">
                <a:latin typeface="微軟正黑體" pitchFamily="34" charset="-120"/>
                <a:ea typeface="微軟正黑體" pitchFamily="34" charset="-120"/>
              </a:rPr>
              <a:t>dns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8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dirty="0" err="1">
                <a:latin typeface="微軟正黑體" pitchFamily="34" charset="-120"/>
                <a:ea typeface="微軟正黑體" pitchFamily="34" charset="-120"/>
              </a:rPr>
              <a:t>hostapd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服務</a:t>
            </a:r>
          </a:p>
        </p:txBody>
      </p:sp>
    </p:spTree>
    <p:extLst>
      <p:ext uri="{BB962C8B-B14F-4D97-AF65-F5344CB8AC3E}">
        <p14:creationId xmlns:p14="http://schemas.microsoft.com/office/powerpoint/2010/main" val="4196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dhcpcd.conf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interface wlan0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ip_address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=192.168.4.1/24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設定無線網卡固定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IP 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7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 /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/network/interfaces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llow-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hotplug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wlan0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face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wlan0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inet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manual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設定無線網卡 可成為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並手動設定網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IP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service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dhcpcd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restart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將網路重啟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24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hostapd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3600" dirty="0" err="1">
                <a:latin typeface="微軟正黑體" pitchFamily="34" charset="-120"/>
                <a:ea typeface="微軟正黑體" pitchFamily="34" charset="-120"/>
              </a:rPr>
              <a:t>hostapd.conf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interface=wlan0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driver=nl80211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ssid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=pi3_ap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hw_mode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=g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channel=6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wmm_enabled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=1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macaddr_acl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=0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auth_algs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=1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ignore_broadcast_ssid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=0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wpa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=2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wpa_passphrase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12345678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wpa_key_mgmt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=WPA-PSK</a:t>
            </a: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rsn_pairwise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=CCMP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/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/default/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hostapd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DAEMON_CONF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="/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hostapd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hostapd.conf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“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linux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daemon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1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mv 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dnsmasq.conf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   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bak_dnsmasq.conf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備份原始檔案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dnsmasq.conf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重開一份新的檔案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interface=wlan0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bind-interfaces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server=8.8.8.8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domain-needed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bogus-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priv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-range=192.168.4.2,192.168.4.254,12h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發的範圍和設定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domain name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1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4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nano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 /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sysctl.conf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sudo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sh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-c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"echo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&gt;/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proc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/sys/net/ipv4/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ip_forward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開啟封包轉送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3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340</TotalTime>
  <Words>422</Words>
  <Application>Microsoft Office PowerPoint</Application>
  <PresentationFormat>如螢幕大小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相鄰</vt:lpstr>
      <vt:lpstr>Mode:  eth -&gt; wan WiFi -&gt;Ap</vt:lpstr>
      <vt:lpstr>PowerPoint 簡報</vt:lpstr>
      <vt:lpstr>nano /etc/dhcpcd.conf</vt:lpstr>
      <vt:lpstr>nano /etc/network/interfaces</vt:lpstr>
      <vt:lpstr>PowerPoint 簡報</vt:lpstr>
      <vt:lpstr>nano /etc/hostapd/hostapd.conf</vt:lpstr>
      <vt:lpstr>nano  /etc/default/hostapd</vt:lpstr>
      <vt:lpstr>sudo mv /etc/dnsmasq.conf    /etc/bak_dnsmasq.conf (備份原始檔案) sudo nano /etc/dnsmasq.conf (重開一份新的檔案) </vt:lpstr>
      <vt:lpstr>sudo nano /etc/sysctl.conf</vt:lpstr>
      <vt:lpstr>Routing 將eth0 流量轉至wlan0</vt:lpstr>
      <vt:lpstr>nano  /etc/rc.local</vt:lpstr>
      <vt:lpstr>PowerPoint 簡報</vt:lpstr>
      <vt:lpstr>PowerPoint 簡報</vt:lpstr>
      <vt:lpstr>安裝分配DHCP 的套件</vt:lpstr>
      <vt:lpstr>    nano /etc/dhcpcd.conf  設定乙太網卡固定IP    </vt:lpstr>
      <vt:lpstr>nano /etc/default/isc-dhcp-server</vt:lpstr>
      <vt:lpstr>nano /etc/dhcp/dhcpd.conf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Mode:  eth -&gt; wan wifi-&gt;ap</dc:title>
  <dc:creator>nick</dc:creator>
  <cp:lastModifiedBy>nick</cp:lastModifiedBy>
  <cp:revision>117</cp:revision>
  <dcterms:created xsi:type="dcterms:W3CDTF">2018-04-20T11:38:47Z</dcterms:created>
  <dcterms:modified xsi:type="dcterms:W3CDTF">2018-04-24T16:42:51Z</dcterms:modified>
</cp:coreProperties>
</file>