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zh-TW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按一下以編輯母片標題樣式</a:t>
            </a:r>
            <a:endParaRPr b="0" lang="zh-TW" sz="6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6B2775E-57AA-4A24-93AE-796B779803DD}" type="datetime">
              <a:rPr b="0" lang="en-GB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25/04/18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2363733-794B-40D1-9F08-A3FEF3DB4D31}" type="slidenum"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按一下以編輯母片標題樣式</a:t>
            </a:r>
            <a:endParaRPr b="0" lang="zh-TW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按一下以編輯母片文字樣式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zh-TW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zh-TW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5D307ED-FF53-4CF5-83D7-02EEBC0F90EC}" type="datetime">
              <a:rPr b="0" lang="en-GB" sz="1200" spc="-1" strike="noStrike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25/04/18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216CAAB-4257-4846-A679-4045D23D2921}" type="slidenum"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zh-TW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Mode: </a:t>
            </a:r>
            <a:br/>
            <a:r>
              <a:rPr b="0" lang="zh-TW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eth -&gt; wan</a:t>
            </a:r>
            <a:br/>
            <a:r>
              <a:rPr b="0" lang="zh-TW" sz="6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WiFi -&gt;Ap</a:t>
            </a:r>
            <a:endParaRPr b="0" lang="zh-TW" sz="6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3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Routing </a:t>
            </a:r>
            <a:r>
              <a:rPr b="0" lang="zh-TW" sz="3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將</a:t>
            </a:r>
            <a:r>
              <a:rPr b="0" lang="zh-TW" sz="3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eth0 </a:t>
            </a:r>
            <a:r>
              <a:rPr b="0" lang="zh-TW" sz="3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流量轉至</a:t>
            </a:r>
            <a:r>
              <a:rPr b="0" lang="zh-TW" sz="3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wlan0</a:t>
            </a:r>
            <a:endParaRPr b="0" lang="zh-TW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7640" y="1600200"/>
            <a:ext cx="878472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281"/>
              </a:spcBef>
            </a:pP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iptables -t nat -A POSTROUTING -o eth0 -j MASQUERADE </a:t>
            </a: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iptables -A FORWARD -i eth0 -o wlan0 -m state --state RELATED,ESTABLISHED -j ACCEPT </a:t>
            </a: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iptables -A FORWARD -i wlan0 -o eth0 -j ACCEPT </a:t>
            </a: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sh -c "iptables-save &gt; /etc/iptables.ipv4.nat« </a:t>
            </a: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儲存</a:t>
            </a: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iptables  </a:t>
            </a:r>
            <a:r>
              <a:rPr b="0" lang="zh-TW" sz="1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設定</a:t>
            </a:r>
            <a:endParaRPr b="0" lang="zh-TW" sz="1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nano  /etc/rc.local</a:t>
            </a:r>
            <a:endParaRPr b="0" lang="zh-TW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exit 0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上面一行貼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iptables-restore &lt; /etc/iptables.ipv4.nat 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讓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iptables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重開機後自動讀取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service hostapd start 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service dnsmasq start 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reboot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重啟服務，重開機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zh-TW" sz="3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Mode:2</a:t>
            </a:r>
            <a:endParaRPr b="0" lang="zh-TW" sz="3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zh-TW" sz="3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Wifi -&gt;wan</a:t>
            </a:r>
            <a:endParaRPr b="0" lang="zh-TW" sz="3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zh-TW" sz="3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LAN-&gt;AP for eth0</a:t>
            </a:r>
            <a:endParaRPr b="0" lang="zh-TW" sz="3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安裝分配</a:t>
            </a:r>
            <a:r>
              <a:rPr b="0" lang="zh-TW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DHCP </a:t>
            </a:r>
            <a:r>
              <a:rPr b="0" lang="zh-TW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的套件</a:t>
            </a:r>
            <a:endParaRPr b="0" lang="zh-TW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apt-get update 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apt-get upgrade -y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apt-get install isc-dhcp-server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7640" y="112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br/>
            <a:br/>
            <a:br/>
            <a:br/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nano /etc/dhcpcd.conf </a:t>
            </a:r>
            <a:br/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設定乙太網卡固定</a:t>
            </a:r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</a:t>
            </a:r>
            <a:br/>
            <a:br/>
            <a:br/>
            <a:br/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67640" y="2421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 eth0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ip_address=192.168.4.1/24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domain_name_servers=8.8.8.8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zh-TW" sz="2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0" lang="zh-TW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ifconfig  eth0 192.168.4.1 netmask 255.255.255.0 broadcast 192.168.4.255</a:t>
            </a:r>
            <a:endParaRPr b="0" lang="zh-TW" sz="1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590040" y="3937320"/>
            <a:ext cx="5981400" cy="10569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3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nano /etc/default/isc-dhcp-server</a:t>
            </a:r>
            <a:endParaRPr b="0" lang="zh-TW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INTERFACESv4=“eth0”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將綁定的網卡設為發配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dhcp 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539640" y="2709000"/>
            <a:ext cx="3619080" cy="17902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nano /etc/dhcp/dhcpd.conf</a:t>
            </a:r>
            <a:endParaRPr b="0" lang="zh-TW" sz="4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subnet 192.168.4.0 netmask 255.255.255.0 {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 192.168.4.2 192.168.4.250;  #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開放配發的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範圍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routers 192.168.4.1;  #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預設通訊閘道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broadcast-address 192.168.4.255;  #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廣播位址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default-lease-time 600;  #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預設租約時間，單位為秒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max-lease-time 7200;  #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最長租約時間，單位為秒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domain-name-servers 8.8.8.8;  # DNS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伺服器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設定發配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dhcp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的租約和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範圍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/etc/init.d/isc-dhcp-server restart  (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重啟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dhcp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服務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echo 1 &gt; /proc/sys/net/ipv4/ip_forward   (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開啟封包轉送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zh-TW" sz="1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iptables -A FORWARD -i eth0 -o wlan0 -j ACCEPT </a:t>
            </a:r>
            <a:endParaRPr b="0" lang="zh-TW" sz="1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zh-TW" sz="1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zh-TW" sz="1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iptables -A FORWARD -i wlan0 -o eth0 -m state --state ESTABLISHED,RELATED  -j ACCEPT </a:t>
            </a:r>
            <a:endParaRPr b="0" lang="zh-TW" sz="1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zh-TW" sz="1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zh-TW" sz="1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iptables –t  nat  -A    POSTROUTING -o wlan0 -j MASQUERADE</a:t>
            </a:r>
            <a:endParaRPr b="0" lang="zh-TW" sz="1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zh-TW" sz="1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防火牆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將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wifi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的流量轉送給</a:t>
            </a:r>
            <a:r>
              <a:rPr b="0" lang="zh-TW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eth0</a:t>
            </a:r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apt-get update 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apt-get upgrade –y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更新套件</a:t>
            </a:r>
            <a:br/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apt-get install dnsmasq hostapd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安裝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dnsmasq dns </a:t>
            </a: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服務</a:t>
            </a:r>
            <a:br/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hostapd  </a:t>
            </a: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開啟</a:t>
            </a: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AP</a:t>
            </a:r>
            <a:r>
              <a:rPr b="0" lang="zh-TW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服務</a:t>
            </a:r>
            <a:endParaRPr b="0" lang="zh-TW" sz="2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nano /etc/dhcpcd.conf</a:t>
            </a:r>
            <a:endParaRPr b="0" lang="zh-TW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zh-TW" sz="2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interface wlan0</a:t>
            </a:r>
            <a:endParaRPr b="0" lang="zh-TW" sz="2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zh-TW" sz="2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static ip_address=192.168.4.1/24</a:t>
            </a:r>
            <a:endParaRPr b="0" lang="zh-TW" sz="2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zh-TW" sz="2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static routers=1921.68.4.1</a:t>
            </a:r>
            <a:endParaRPr b="0" lang="zh-TW" sz="2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zh-TW" sz="2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static domain_name_server=8.8.8.8</a:t>
            </a:r>
            <a:endParaRPr b="0" lang="zh-TW" sz="2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zh-TW" sz="2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設定無線網卡固定</a:t>
            </a:r>
            <a:r>
              <a:rPr b="0" lang="zh-TW" sz="24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 </a:t>
            </a:r>
            <a:endParaRPr b="0" lang="zh-TW" sz="2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zh-TW" sz="24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nano /etc/network/interfaces</a:t>
            </a:r>
            <a:endParaRPr b="0" lang="zh-TW" sz="4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allow-hotplug wlan0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iface wlan0 inet manual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設定無線網卡 可成為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AP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使用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並手動設定網卡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IP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service dhcpcd restart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將網路重啟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3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nano /etc/hostapd/hostapd.conf</a:t>
            </a:r>
            <a:endParaRPr b="0" lang="zh-TW" sz="3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interface=wlan0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driver=nl80211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ssid=pi3_ap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hw_mode=g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channel=6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wmm_enabled=1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macaddr_acl=0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auth_algs=1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ignore_broadcast_ssid=0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wpa=2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wpa_passphrase=</a:t>
            </a:r>
            <a:r>
              <a:rPr b="0" lang="zh-TW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12345678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wpa_key_mgmt=WPA-PSK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rsn_pairwise=CCMP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br/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6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nano  /etc/default/hostapd</a:t>
            </a:r>
            <a:endParaRPr b="0" lang="zh-TW" sz="46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DAEMON_CONF="/etc/hostapd/hostapd.conf“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設為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linux daemon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mv /etc/dnsmasq.conf    /etc/bak_dnsmasq.conf (</a:t>
            </a:r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備份原始檔案</a:t>
            </a:r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br/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nano /etc/dnsmasq.conf (</a:t>
            </a:r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重開一份新的檔案</a:t>
            </a:r>
            <a:r>
              <a:rPr b="0" lang="zh-TW" sz="2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br/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interface=wlan0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bind-interfaces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server=8.8.8.8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domain-needed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bogus-priv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dhcp-range=192.168.4.2,192.168.4.254,12h 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設定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dhcp 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發的範圍和設定</a:t>
            </a:r>
            <a:r>
              <a:rPr b="0" lang="zh-TW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domain name</a:t>
            </a: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zh-TW" sz="22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nano /etc/sysctl.conf</a:t>
            </a:r>
            <a:endParaRPr b="0" lang="zh-TW" sz="4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zh-TW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sudo sh -c "echo 1 &gt;/proc/sys/net/ipv4/ip_forward "</a:t>
            </a:r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zh-TW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開啟封包轉送</a:t>
            </a:r>
            <a:endParaRPr b="0" lang="zh-TW" sz="2000" spc="-1" strike="noStrike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344</TotalTime>
  <Application>LibreOffice/5.2.7.2$Linux_ARM_EABI LibreOffice_project/20m0$Build-2</Application>
  <Words>422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2018-04-20T11:38:47Z</dcterms:created>
  <dc:creator>nick</dc:creator>
  <dc:description/>
  <dc:language>en-GB</dc:language>
  <cp:lastModifiedBy/>
  <dcterms:modified xsi:type="dcterms:W3CDTF">2018-04-25T03:14:25Z</dcterms:modified>
  <cp:revision>119</cp:revision>
  <dc:subject/>
  <dc:title>Mode:  eth -&gt; wan wifi-&gt;ap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