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83059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679631" y="5714206"/>
            <a:ext cx="252463" cy="266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rnick/AP_MODE.g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685800" y="1397634"/>
            <a:ext cx="7543800" cy="310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defRPr sz="6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Mode: </a:t>
            </a:r>
            <a:br>
              <a:rPr dirty="0"/>
            </a:br>
            <a:r>
              <a:rPr dirty="0"/>
              <a:t>eth -&gt; wan</a:t>
            </a:r>
            <a:br>
              <a:rPr dirty="0"/>
            </a:br>
            <a:r>
              <a:rPr dirty="0" err="1"/>
              <a:t>WiFi</a:t>
            </a:r>
            <a:r>
              <a:rPr dirty="0"/>
              <a:t> -&gt;</a:t>
            </a:r>
            <a:r>
              <a:rPr dirty="0" err="1"/>
              <a:t>Ap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57200" y="482917"/>
            <a:ext cx="762000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Routing 將eth0 流量轉至wlan0</a:t>
            </a:r>
          </a:p>
        </p:txBody>
      </p:sp>
      <p:sp>
        <p:nvSpPr>
          <p:cNvPr id="274" name="Shape 274"/>
          <p:cNvSpPr/>
          <p:nvPr/>
        </p:nvSpPr>
        <p:spPr>
          <a:xfrm>
            <a:off x="400050" y="2070100"/>
            <a:ext cx="8783638" cy="222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iptables</a:t>
            </a:r>
            <a:r>
              <a:rPr dirty="0"/>
              <a:t> -t </a:t>
            </a:r>
            <a:r>
              <a:rPr dirty="0" err="1"/>
              <a:t>nat</a:t>
            </a:r>
            <a:r>
              <a:rPr dirty="0"/>
              <a:t> -A POSTROUTING -o eth0 -j </a:t>
            </a:r>
            <a:r>
              <a:rPr dirty="0" smtClean="0"/>
              <a:t>MASQUERADE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iptables</a:t>
            </a:r>
            <a:r>
              <a:rPr dirty="0"/>
              <a:t> -A FORWARD -i eth0 -o wlan0 -m state --state RELATED,ESTABLISHED -j </a:t>
            </a:r>
            <a:r>
              <a:rPr dirty="0" smtClean="0"/>
              <a:t>ACCEPT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iptables</a:t>
            </a:r>
            <a:r>
              <a:rPr dirty="0"/>
              <a:t> -A FORWARD -i wlan0 -o eth0 -j </a:t>
            </a:r>
            <a:r>
              <a:rPr dirty="0" smtClean="0"/>
              <a:t>ACCEPT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sh</a:t>
            </a:r>
            <a:r>
              <a:rPr dirty="0"/>
              <a:t> -c “</a:t>
            </a:r>
            <a:r>
              <a:rPr dirty="0" err="1"/>
              <a:t>iptables</a:t>
            </a:r>
            <a:r>
              <a:rPr dirty="0"/>
              <a:t>-save”  &gt; /</a:t>
            </a:r>
            <a:r>
              <a:rPr dirty="0" err="1"/>
              <a:t>etc</a:t>
            </a:r>
            <a:r>
              <a:rPr dirty="0"/>
              <a:t>/iptables.ipv4.nat 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儲存iptables</a:t>
            </a:r>
            <a:r>
              <a:rPr dirty="0"/>
              <a:t>  </a:t>
            </a:r>
            <a:r>
              <a:rPr dirty="0" err="1"/>
              <a:t>設定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57200" y="451167"/>
            <a:ext cx="7620000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nano  /etc/rc.local</a:t>
            </a:r>
          </a:p>
        </p:txBody>
      </p:sp>
      <p:sp>
        <p:nvSpPr>
          <p:cNvPr id="277" name="Shape 277"/>
          <p:cNvSpPr/>
          <p:nvPr/>
        </p:nvSpPr>
        <p:spPr>
          <a:xfrm>
            <a:off x="457200" y="1600200"/>
            <a:ext cx="7620000" cy="166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在exit 0 上面一行貼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iptables-restore &lt; /etc/iptables.ipv4.nat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7012" indent="-111125"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讓iptables 重開機後自動讀取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444500" y="1562100"/>
            <a:ext cx="7620000" cy="199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service hostapd start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service dnsmasq start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reboot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7012" indent="-111125"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重啟服務，重開機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1230630" y="2106929"/>
            <a:ext cx="3413753" cy="298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6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可能發生問題</a:t>
            </a: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若是可以連上網路</a:t>
            </a:r>
            <a:r>
              <a:rPr dirty="0"/>
              <a:t> </a:t>
            </a:r>
            <a:r>
              <a:rPr dirty="0" err="1"/>
              <a:t>但手機沒有IP</a:t>
            </a:r>
            <a:r>
              <a:rPr dirty="0"/>
              <a:t> 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請確認wlan0 </a:t>
            </a:r>
            <a:r>
              <a:rPr dirty="0" err="1"/>
              <a:t>有</a:t>
            </a:r>
            <a:r>
              <a:rPr dirty="0" err="1" smtClean="0"/>
              <a:t>IP</a:t>
            </a:r>
            <a:endParaRPr lang="en-US" dirty="0" smtClean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然後重啟</a:t>
            </a: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init.d</a:t>
            </a:r>
            <a:r>
              <a:rPr dirty="0"/>
              <a:t>/</a:t>
            </a:r>
            <a:r>
              <a:rPr dirty="0" err="1"/>
              <a:t>dnsmasq</a:t>
            </a:r>
            <a:r>
              <a:rPr dirty="0"/>
              <a:t> restart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57200" y="1600200"/>
            <a:ext cx="7620000" cy="169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3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Mode:2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00"/>
              </a:spcBef>
              <a:defRPr sz="3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Wifi -&gt;wan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00"/>
              </a:spcBef>
              <a:defRPr sz="3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LAN-&gt;AP for eth0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457200" y="387667"/>
            <a:ext cx="762000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4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安裝分配DHCP 的套件</a:t>
            </a:r>
          </a:p>
        </p:txBody>
      </p:sp>
      <p:sp>
        <p:nvSpPr>
          <p:cNvPr id="286" name="Shape 286"/>
          <p:cNvSpPr/>
          <p:nvPr/>
        </p:nvSpPr>
        <p:spPr>
          <a:xfrm>
            <a:off x="457200" y="1600200"/>
            <a:ext cx="7620000" cy="151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114300"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apt-get update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apt-get upgrade -y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apt-get install isc-dhcp-server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468312" y="151129"/>
            <a:ext cx="8228013" cy="308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sz="2000">
                <a:solidFill>
                  <a:srgbClr val="675E47"/>
                </a:solidFill>
              </a:rPr>
              <a:t>nano /etc/dhcpcd.conf </a:t>
            </a:r>
            <a:br>
              <a:rPr sz="2000">
                <a:solidFill>
                  <a:srgbClr val="675E47"/>
                </a:solidFill>
              </a:rPr>
            </a:br>
            <a:r>
              <a:rPr sz="2000">
                <a:solidFill>
                  <a:srgbClr val="675E47"/>
                </a:solidFill>
              </a:rPr>
              <a:t>設定乙太網卡固定IP</a:t>
            </a:r>
            <a:br>
              <a:rPr sz="2000">
                <a:solidFill>
                  <a:srgbClr val="675E47"/>
                </a:solidFill>
              </a:rPr>
            </a:br>
            <a:r>
              <a:rPr sz="2000">
                <a:solidFill>
                  <a:srgbClr val="675E47"/>
                </a:solidFill>
              </a:rPr>
              <a:t/>
            </a:r>
            <a:br>
              <a:rPr sz="2000">
                <a:solidFill>
                  <a:srgbClr val="675E47"/>
                </a:solidFill>
              </a:rPr>
            </a:br>
            <a:r>
              <a:rPr sz="2000">
                <a:solidFill>
                  <a:srgbClr val="675E47"/>
                </a:solidFill>
              </a:rPr>
              <a:t/>
            </a:r>
            <a:br>
              <a:rPr sz="2000">
                <a:solidFill>
                  <a:srgbClr val="675E47"/>
                </a:solidFill>
              </a:rPr>
            </a:br>
            <a:r>
              <a:rPr sz="2000">
                <a:solidFill>
                  <a:srgbClr val="675E47"/>
                </a:solidFill>
              </a:rPr>
              <a:t/>
            </a:r>
            <a:br>
              <a:rPr sz="2000">
                <a:solidFill>
                  <a:srgbClr val="675E47"/>
                </a:solidFill>
              </a:rPr>
            </a:br>
            <a:endParaRPr sz="2000">
              <a:solidFill>
                <a:srgbClr val="675E47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68312" y="2420937"/>
            <a:ext cx="822801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interface eth0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static </a:t>
            </a:r>
            <a:r>
              <a:rPr dirty="0" err="1"/>
              <a:t>ip_address</a:t>
            </a:r>
            <a:r>
              <a:rPr dirty="0"/>
              <a:t>=192.168.4.1/24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static routers=192.168.4.1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static </a:t>
            </a:r>
            <a:r>
              <a:rPr dirty="0" err="1"/>
              <a:t>domain_name_servers</a:t>
            </a:r>
            <a:r>
              <a:rPr dirty="0"/>
              <a:t>=8.8.8.8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 </a:t>
            </a:r>
            <a:r>
              <a:rPr sz="1600" dirty="0" err="1"/>
              <a:t>ifconfig</a:t>
            </a:r>
            <a:r>
              <a:rPr sz="1600" dirty="0"/>
              <a:t>  eth0 192.168.4.1 </a:t>
            </a:r>
            <a:r>
              <a:rPr sz="1600" dirty="0" err="1"/>
              <a:t>netmask</a:t>
            </a:r>
            <a:r>
              <a:rPr sz="1600" dirty="0"/>
              <a:t> 255.255.255.0 broadcast 192.168.4.255</a:t>
            </a: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指令方式設定網路</a:t>
            </a:r>
            <a:endParaRPr dirty="0"/>
          </a:p>
        </p:txBody>
      </p:sp>
      <p:pic>
        <p:nvPicPr>
          <p:cNvPr id="29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3937000"/>
            <a:ext cx="5980113" cy="1057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457200" y="527367"/>
            <a:ext cx="76200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nano /etc/default/isc-dhcp-server</a:t>
            </a:r>
          </a:p>
        </p:txBody>
      </p:sp>
      <p:sp>
        <p:nvSpPr>
          <p:cNvPr id="293" name="Shape 293"/>
          <p:cNvSpPr/>
          <p:nvPr/>
        </p:nvSpPr>
        <p:spPr>
          <a:xfrm>
            <a:off x="457200" y="1600200"/>
            <a:ext cx="7620000" cy="275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INTERFACESv4=“eth0”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將綁定的網卡設為發配</a:t>
            </a:r>
            <a:r>
              <a:t>dhcp 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9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2708275"/>
            <a:ext cx="3619500" cy="179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457200" y="4956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nano /etc/dhcp/dhcpd.conf</a:t>
            </a:r>
          </a:p>
        </p:txBody>
      </p:sp>
      <p:sp>
        <p:nvSpPr>
          <p:cNvPr id="297" name="Shape 297"/>
          <p:cNvSpPr/>
          <p:nvPr/>
        </p:nvSpPr>
        <p:spPr>
          <a:xfrm>
            <a:off x="457200" y="1600200"/>
            <a:ext cx="7620000" cy="420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subnet 192.168.4.0 netmask 255.255.255.0 {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range 192.168.4.2 192.168.4.250;  #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開放配發的 </a:t>
            </a:r>
            <a:r>
              <a:t>IP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範圍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option routers 192.168.4.1;  #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預設通訊閘道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option broadcast-address 192.168.4.255;  #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廣播位址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default-lease-time 600;  #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預設租約時間，單位為秒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max-lease-time 7200;  #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最長租約時間，單位為秒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option domain-name-servers 8.8.8.8;  # DNS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伺服器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}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設定發配</a:t>
            </a:r>
            <a:r>
              <a:t>dhcp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的租約和</a:t>
            </a:r>
            <a:r>
              <a:t>ip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範圍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457200" y="1600200"/>
            <a:ext cx="7620000" cy="296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/etc/init.d/isc-dhcp-server restart  (重啟dhcp服務)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echo 1 &gt; /proc/sys/net/ipv4/ip_forward   (開啟封包轉送)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iptables -A FORWARD -i eth0 -o wlan0 -j ACCEPT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iptables -A FORWARD -i wlan0 -o eth0 -m state --state ESTABLISHED,RELATED  -j ACCEPT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iptables –t  nat  -A    POSTROUTING -o wlan0 -j MASQUERADE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 sz="1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防火牆- 將wifi的流量轉送給eth0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57200" y="1600200"/>
            <a:ext cx="7620000" cy="414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apt-get update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apt-get upgrade –y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更新套件</a:t>
            </a:r>
            <a:r>
              <a:rPr dirty="0"/>
              <a:t/>
            </a:r>
            <a:br>
              <a:rPr dirty="0"/>
            </a:b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apt-get install </a:t>
            </a:r>
            <a:r>
              <a:rPr dirty="0" err="1"/>
              <a:t>dnsmasq</a:t>
            </a:r>
            <a:r>
              <a:rPr dirty="0"/>
              <a:t> </a:t>
            </a:r>
            <a:r>
              <a:rPr dirty="0" err="1"/>
              <a:t>hostapd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安裝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dnsmasq</a:t>
            </a:r>
            <a:r>
              <a:rPr dirty="0"/>
              <a:t> </a:t>
            </a:r>
            <a:r>
              <a:rPr dirty="0" err="1"/>
              <a:t>dns</a:t>
            </a:r>
            <a:r>
              <a:rPr dirty="0"/>
              <a:t> </a:t>
            </a:r>
            <a:r>
              <a:rPr dirty="0" err="1"/>
              <a:t>dhcp服務</a:t>
            </a:r>
            <a:r>
              <a:rPr dirty="0"/>
              <a:t/>
            </a:r>
            <a:br>
              <a:rPr dirty="0"/>
            </a:br>
            <a:r>
              <a:rPr dirty="0" err="1"/>
              <a:t>hostapd</a:t>
            </a:r>
            <a:r>
              <a:rPr dirty="0"/>
              <a:t>  </a:t>
            </a:r>
            <a:r>
              <a:rPr dirty="0" err="1"/>
              <a:t>開啟AP服務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ick\Desktop\AP_MODE-master (1)\AP_MODE-master\image\2018-04-25-083419_1824x984_scr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-497183"/>
            <a:ext cx="6279952" cy="338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281"/>
          <p:cNvSpPr/>
          <p:nvPr/>
        </p:nvSpPr>
        <p:spPr>
          <a:xfrm>
            <a:off x="239068" y="1196752"/>
            <a:ext cx="8011165" cy="4093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6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 smtClean="0"/>
              <a:t>可能發生</a:t>
            </a:r>
            <a:r>
              <a:rPr lang="zh-TW" altLang="en-US" dirty="0"/>
              <a:t>的</a:t>
            </a:r>
            <a:r>
              <a:rPr dirty="0" err="1" smtClean="0"/>
              <a:t>問題</a:t>
            </a: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dirty="0" err="1" smtClean="0"/>
              <a:t>Isc</a:t>
            </a:r>
            <a:r>
              <a:rPr lang="en-US" dirty="0" smtClean="0"/>
              <a:t>-</a:t>
            </a:r>
            <a:r>
              <a:rPr lang="en-US" dirty="0" err="1" smtClean="0"/>
              <a:t>dhcp</a:t>
            </a:r>
            <a:r>
              <a:rPr lang="en-US" dirty="0" smtClean="0"/>
              <a:t>-server </a:t>
            </a:r>
            <a:r>
              <a:rPr lang="zh-TW" altLang="en-US" dirty="0" smtClean="0"/>
              <a:t>無法啟動</a:t>
            </a: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/>
              <a:t>請確</a:t>
            </a:r>
            <a:r>
              <a:rPr lang="zh-TW" altLang="en-US" dirty="0" smtClean="0"/>
              <a:t>定</a:t>
            </a:r>
            <a:r>
              <a:rPr lang="en-US" altLang="zh-TW" dirty="0" smtClean="0"/>
              <a:t>eth0 </a:t>
            </a:r>
            <a:r>
              <a:rPr lang="zh-TW" altLang="en-US" dirty="0" smtClean="0"/>
              <a:t>有</a:t>
            </a:r>
            <a:r>
              <a:rPr lang="en-US" altLang="zh-TW" dirty="0" smtClean="0"/>
              <a:t>IP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altLang="zh-TW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altLang="zh-TW" dirty="0" err="1"/>
              <a:t>ifconfig</a:t>
            </a:r>
            <a:r>
              <a:rPr lang="en-US" altLang="zh-TW" dirty="0"/>
              <a:t>  eth0 192.168.4.1 </a:t>
            </a:r>
            <a:r>
              <a:rPr lang="en-US" altLang="zh-TW" dirty="0" err="1"/>
              <a:t>netmask</a:t>
            </a:r>
            <a:r>
              <a:rPr lang="en-US" altLang="zh-TW" dirty="0"/>
              <a:t> 255.255.255.0 broadcast </a:t>
            </a:r>
            <a:r>
              <a:rPr lang="en-US" altLang="zh-TW" dirty="0" smtClean="0"/>
              <a:t>192.168.4.255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altLang="zh-TW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/>
              <a:t>然後再次重</a:t>
            </a:r>
            <a:r>
              <a:rPr lang="zh-TW" altLang="en-US" dirty="0" smtClean="0"/>
              <a:t>啟</a:t>
            </a:r>
            <a:endParaRPr lang="en-US" altLang="zh-TW" dirty="0" smtClean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altLang="zh-TW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init.d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isc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dhcp</a:t>
            </a:r>
            <a:r>
              <a:rPr lang="en-US" altLang="zh-TW" dirty="0" smtClean="0"/>
              <a:t>-server restart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401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ick\Desktop\AP_MODE-master (1)\AP_MODE-master\image\2018-04-25-090943_1824x984_scr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88" b="24095"/>
          <a:stretch/>
        </p:blipFill>
        <p:spPr bwMode="auto">
          <a:xfrm>
            <a:off x="3203848" y="260648"/>
            <a:ext cx="5572497" cy="566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54757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528" y="1700808"/>
            <a:ext cx="8229600" cy="397668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快速設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定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git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clone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  <a:hlinkClick r:id="rId2"/>
              </a:rPr>
              <a:t>https://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github.com/krnick/AP_MODE.git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cd AP_MODE</a:t>
            </a:r>
          </a:p>
          <a:p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ource install.sh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2" r="56076" b="38999"/>
          <a:stretch/>
        </p:blipFill>
        <p:spPr bwMode="auto">
          <a:xfrm>
            <a:off x="3131840" y="3356992"/>
            <a:ext cx="5715000" cy="270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0832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457200" y="577876"/>
            <a:ext cx="7620000" cy="739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nano /etc/dhcpcd.conf</a:t>
            </a:r>
          </a:p>
        </p:txBody>
      </p:sp>
      <p:sp>
        <p:nvSpPr>
          <p:cNvPr id="254" name="Shape 254"/>
          <p:cNvSpPr/>
          <p:nvPr/>
        </p:nvSpPr>
        <p:spPr>
          <a:xfrm>
            <a:off x="457200" y="1600200"/>
            <a:ext cx="7620000" cy="299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interface wlan0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static ip_address=192.168.4.1/24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static routers=1921.68.4.1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static domain_name_server=8.8.8.8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設定無線網卡固定IP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457200" y="4956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nano /etc/network/interfaces</a:t>
            </a:r>
          </a:p>
        </p:txBody>
      </p:sp>
      <p:sp>
        <p:nvSpPr>
          <p:cNvPr id="257" name="Shape 257"/>
          <p:cNvSpPr/>
          <p:nvPr/>
        </p:nvSpPr>
        <p:spPr>
          <a:xfrm>
            <a:off x="457200" y="1600200"/>
            <a:ext cx="7620000" cy="204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allow-hotplug wlan0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iface wlan0 inet manual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設定無線網卡 可成為AP使用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並手動設定網卡IP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57200" y="1600200"/>
            <a:ext cx="7620000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service dhcpcd restart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將網路重啟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457200" y="247967"/>
            <a:ext cx="7620000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nano /etc/hostapd/hostapd.conf</a:t>
            </a:r>
          </a:p>
          <a:p>
            <a: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AP設定</a:t>
            </a:r>
          </a:p>
        </p:txBody>
      </p:sp>
      <p:sp>
        <p:nvSpPr>
          <p:cNvPr id="262" name="Shape 262"/>
          <p:cNvSpPr/>
          <p:nvPr/>
        </p:nvSpPr>
        <p:spPr>
          <a:xfrm>
            <a:off x="457200" y="1600200"/>
            <a:ext cx="7620000" cy="570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interface=wlan0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driver=nl80211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ssid=pi3_ap   (ap ssid name)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hw_mode=g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channel=6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wmm_enabled=1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macaddr_acl=0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auth_algs=1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ignore_broadcast_ssid=0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wpa=2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wpa_passphrase=</a:t>
            </a:r>
            <a:r>
              <a:rPr>
                <a:solidFill>
                  <a:srgbClr val="FF0000"/>
                </a:solidFill>
              </a:rPr>
              <a:t>12345678 (password)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wpa_key_mgmt=WPA-PSK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rsn_pairwise=CCMP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</a:pPr>
            <a:r>
              <a: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rgbClr val="2F2B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457200" y="476567"/>
            <a:ext cx="7620000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nano  /etc/default/hostapd</a:t>
            </a:r>
          </a:p>
        </p:txBody>
      </p:sp>
      <p:sp>
        <p:nvSpPr>
          <p:cNvPr id="265" name="Shape 265"/>
          <p:cNvSpPr/>
          <p:nvPr/>
        </p:nvSpPr>
        <p:spPr>
          <a:xfrm>
            <a:off x="457200" y="1600200"/>
            <a:ext cx="7620000" cy="123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DAEMON_CONF="/etc/hostapd/hostapd.conf“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設為linux daemon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57200" y="7750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nano /etc/dnsmasq.conf </a:t>
            </a:r>
            <a:br/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57200" y="1600200"/>
            <a:ext cx="7620000" cy="352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interface=wlan0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bind-interfaces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server=8.8.8.8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domain-needed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bogus-priv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dhcp-range=192.168.4.2,192.168.4.254,12h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設定dhcp 發的範圍和設定domain 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457200" y="4956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sudo nano /etc/sysctl.conf</a:t>
            </a:r>
          </a:p>
        </p:txBody>
      </p:sp>
      <p:sp>
        <p:nvSpPr>
          <p:cNvPr id="271" name="Shape 271"/>
          <p:cNvSpPr/>
          <p:nvPr/>
        </p:nvSpPr>
        <p:spPr>
          <a:xfrm>
            <a:off x="457200" y="1612900"/>
            <a:ext cx="7620000" cy="322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sh</a:t>
            </a:r>
            <a:r>
              <a:rPr dirty="0"/>
              <a:t> -c "echo 1 &gt;/</a:t>
            </a:r>
            <a:r>
              <a:rPr dirty="0" err="1"/>
              <a:t>proc</a:t>
            </a:r>
            <a:r>
              <a:rPr dirty="0"/>
              <a:t>/sys/net/ipv4/</a:t>
            </a:r>
            <a:r>
              <a:rPr dirty="0" err="1"/>
              <a:t>ip_forward</a:t>
            </a:r>
            <a:r>
              <a:rPr dirty="0"/>
              <a:t> "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 smtClean="0"/>
              <a:t>開啟封包轉送</a:t>
            </a:r>
            <a:endParaRPr lang="en-US" dirty="0" smtClean="0"/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dirty="0"/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 smtClean="0"/>
              <a:t>或是將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sysctl.conf</a:t>
            </a:r>
            <a:r>
              <a:rPr lang="en-US" altLang="zh-TW" dirty="0" smtClean="0"/>
              <a:t> </a:t>
            </a:r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/>
              <a:t>中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ipv4_forward = 1  </a:t>
            </a:r>
            <a:r>
              <a:rPr lang="zh-TW" altLang="en-US" dirty="0" smtClean="0"/>
              <a:t>註解拿掉</a:t>
            </a:r>
            <a:endParaRPr lang="en-US" altLang="zh-TW" dirty="0" smtClean="0"/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dirty="0"/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 smtClean="0"/>
              <a:t>參閱設定檔中 </a:t>
            </a:r>
            <a:r>
              <a:rPr lang="en-US" altLang="zh-TW" dirty="0"/>
              <a:t>AP_MODE/</a:t>
            </a:r>
            <a:r>
              <a:rPr lang="en-US" altLang="zh-TW" dirty="0" err="1"/>
              <a:t>mode_give_NetworkFromEth</a:t>
            </a:r>
            <a:r>
              <a:rPr lang="en-US" altLang="zh-TW" dirty="0"/>
              <a:t>/</a:t>
            </a:r>
            <a:r>
              <a:rPr lang="en-US" altLang="zh-TW" dirty="0" err="1"/>
              <a:t>sysctl.conf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435</Words>
  <Application>Microsoft Office PowerPoint</Application>
  <PresentationFormat>如螢幕大小 (4:3)</PresentationFormat>
  <Paragraphs>152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nick</cp:lastModifiedBy>
  <cp:revision>12</cp:revision>
  <dcterms:modified xsi:type="dcterms:W3CDTF">2018-04-25T09:23:52Z</dcterms:modified>
</cp:coreProperties>
</file>