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Mode: </a:t>
            </a:r>
            <a:br>
              <a:rPr lang="en-US" altLang="zh-TW" dirty="0" smtClean="0"/>
            </a:br>
            <a:r>
              <a:rPr lang="en-US" altLang="zh-TW" dirty="0" smtClean="0"/>
              <a:t>eth -&gt; wan</a:t>
            </a:r>
            <a:br>
              <a:rPr lang="en-US" altLang="zh-TW" dirty="0" smtClean="0"/>
            </a:br>
            <a:r>
              <a:rPr lang="en-US" altLang="zh-TW" dirty="0" err="1" smtClean="0"/>
              <a:t>WiFi</a:t>
            </a:r>
            <a:r>
              <a:rPr lang="en-US" altLang="zh-TW" dirty="0" smtClean="0"/>
              <a:t> -&gt;</a:t>
            </a:r>
            <a:r>
              <a:rPr lang="en-US" altLang="zh-TW" dirty="0" err="1" smtClean="0"/>
              <a:t>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3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iptables</a:t>
            </a:r>
            <a:r>
              <a:rPr lang="en-US" altLang="zh-TW" sz="2000" dirty="0"/>
              <a:t> -t </a:t>
            </a:r>
            <a:r>
              <a:rPr lang="en-US" altLang="zh-TW" sz="2000" dirty="0" err="1"/>
              <a:t>nat</a:t>
            </a:r>
            <a:r>
              <a:rPr lang="en-US" altLang="zh-TW" sz="2000" dirty="0"/>
              <a:t> -A POSTROUTING -o eth0 -j MASQUERADE </a:t>
            </a:r>
          </a:p>
          <a:p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iptables</a:t>
            </a:r>
            <a:r>
              <a:rPr lang="en-US" altLang="zh-TW" sz="2000" dirty="0"/>
              <a:t> -A FORWARD -i eth0 -o wlan0 -m state --state RELATED,ESTABLISHED -j ACCEPT </a:t>
            </a:r>
          </a:p>
          <a:p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iptables</a:t>
            </a:r>
            <a:r>
              <a:rPr lang="en-US" altLang="zh-TW" sz="2000" dirty="0"/>
              <a:t> -A FORWARD -i wlan0 -o eth0 -j ACCEPT 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fr-FR" altLang="zh-TW" sz="2000" dirty="0"/>
              <a:t>sudo sh -c "iptables-save &gt; /etc/iptables.ipv4.nat"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1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/>
              <a:t>  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rc.local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exit 0 </a:t>
            </a:r>
            <a:r>
              <a:rPr lang="zh-TW" altLang="en-US" dirty="0" smtClean="0"/>
              <a:t>上面一行貼</a:t>
            </a:r>
            <a:endParaRPr lang="en-US" altLang="zh-TW" dirty="0" smtClean="0"/>
          </a:p>
          <a:p>
            <a:r>
              <a:rPr lang="en-US" altLang="zh-TW" dirty="0" err="1"/>
              <a:t>iptables</a:t>
            </a:r>
            <a:r>
              <a:rPr lang="en-US" altLang="zh-TW" dirty="0"/>
              <a:t>-restore &lt; /</a:t>
            </a:r>
            <a:r>
              <a:rPr lang="en-US" altLang="zh-TW" dirty="0" err="1"/>
              <a:t>etc</a:t>
            </a:r>
            <a:r>
              <a:rPr lang="en-US" altLang="zh-TW" dirty="0"/>
              <a:t>/iptables.ipv4.nat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5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hostapd</a:t>
            </a:r>
            <a:r>
              <a:rPr lang="en-US" altLang="zh-TW" dirty="0"/>
              <a:t> start 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dnsmasq</a:t>
            </a:r>
            <a:r>
              <a:rPr lang="en-US" altLang="zh-TW" dirty="0"/>
              <a:t> start 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reboot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3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Mode:2</a:t>
            </a:r>
          </a:p>
          <a:p>
            <a:pPr marL="0" indent="0" algn="ctr">
              <a:buNone/>
            </a:pPr>
            <a:r>
              <a:rPr lang="en-US" altLang="zh-TW" dirty="0" err="1" smtClean="0"/>
              <a:t>Wifi</a:t>
            </a:r>
            <a:r>
              <a:rPr lang="en-US" altLang="zh-TW" dirty="0" smtClean="0"/>
              <a:t> -&gt;wan</a:t>
            </a:r>
          </a:p>
          <a:p>
            <a:pPr marL="0" indent="0" algn="ctr">
              <a:buNone/>
            </a:pPr>
            <a:r>
              <a:rPr lang="en-US" altLang="zh-TW" dirty="0" smtClean="0"/>
              <a:t>LAN-&gt;AP for eth0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6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isc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-server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5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dhcpcd.conf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interface eth0</a:t>
            </a:r>
          </a:p>
          <a:p>
            <a:pPr marL="0" indent="0">
              <a:buNone/>
            </a:pPr>
            <a:r>
              <a:rPr lang="en-US" altLang="zh-TW" dirty="0"/>
              <a:t>static </a:t>
            </a:r>
            <a:r>
              <a:rPr lang="en-US" altLang="zh-TW" dirty="0" err="1"/>
              <a:t>ip_address</a:t>
            </a:r>
            <a:r>
              <a:rPr lang="en-US" altLang="zh-TW" dirty="0"/>
              <a:t>=192.168.4.1/24</a:t>
            </a:r>
          </a:p>
          <a:p>
            <a:pPr marL="0" indent="0">
              <a:buNone/>
            </a:pPr>
            <a:r>
              <a:rPr lang="en-US" altLang="zh-TW" dirty="0"/>
              <a:t>static </a:t>
            </a:r>
            <a:r>
              <a:rPr lang="en-US" altLang="zh-TW" dirty="0" err="1" smtClean="0"/>
              <a:t>domain_name_servers</a:t>
            </a:r>
            <a:r>
              <a:rPr lang="en-US" altLang="zh-TW" dirty="0" smtClean="0"/>
              <a:t>=8.8.8.8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7638"/>
            <a:ext cx="59817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/default/</a:t>
            </a:r>
            <a:r>
              <a:rPr lang="en-US" altLang="zh-TW" dirty="0" err="1"/>
              <a:t>isc</a:t>
            </a:r>
            <a:r>
              <a:rPr lang="en-US" altLang="zh-TW" dirty="0"/>
              <a:t>-</a:t>
            </a:r>
            <a:r>
              <a:rPr lang="en-US" altLang="zh-TW" dirty="0" err="1"/>
              <a:t>dhcp</a:t>
            </a:r>
            <a:r>
              <a:rPr lang="en-US" altLang="zh-TW" dirty="0"/>
              <a:t>-server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INTERFACESv4="</a:t>
            </a:r>
            <a:r>
              <a:rPr lang="en-US" altLang="zh-TW" dirty="0" smtClean="0"/>
              <a:t>eth0“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619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dhcpd.conf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subnet 192.168.4.0 </a:t>
            </a:r>
            <a:r>
              <a:rPr lang="en-US" altLang="zh-TW" dirty="0" err="1"/>
              <a:t>netmask</a:t>
            </a:r>
            <a:r>
              <a:rPr lang="en-US" altLang="zh-TW" dirty="0"/>
              <a:t> 255.255.255.0 {</a:t>
            </a:r>
          </a:p>
          <a:p>
            <a:pPr marL="0" indent="0">
              <a:buNone/>
            </a:pPr>
            <a:r>
              <a:rPr lang="en-US" altLang="zh-TW" dirty="0"/>
              <a:t>  range 192.168.4.2 192.168.4.250;  # </a:t>
            </a:r>
            <a:r>
              <a:rPr lang="zh-TW" altLang="en-US" dirty="0"/>
              <a:t>開放配發的 </a:t>
            </a:r>
            <a:r>
              <a:rPr lang="en-US" altLang="zh-TW" dirty="0"/>
              <a:t>IP </a:t>
            </a:r>
            <a:r>
              <a:rPr lang="zh-TW" altLang="en-US" dirty="0"/>
              <a:t>範圍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option routers 192.168.4.1;  # </a:t>
            </a:r>
            <a:r>
              <a:rPr lang="zh-TW" altLang="en-US" dirty="0"/>
              <a:t>預設通訊閘道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option broadcast-address 192.168.4.255;  # </a:t>
            </a:r>
            <a:r>
              <a:rPr lang="zh-TW" altLang="en-US" dirty="0"/>
              <a:t>廣播位址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default-lease-time 600;  # </a:t>
            </a:r>
            <a:r>
              <a:rPr lang="zh-TW" altLang="en-US" dirty="0"/>
              <a:t>預設租約時間，單位為秒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max-lease-time 7200;  # </a:t>
            </a:r>
            <a:r>
              <a:rPr lang="zh-TW" altLang="en-US" dirty="0"/>
              <a:t>最長租約時間，單位為秒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option domain-name-servers 8.8.8.8;  # DNS </a:t>
            </a:r>
            <a:r>
              <a:rPr lang="zh-TW" altLang="en-US" dirty="0"/>
              <a:t>伺服器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394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init.d</a:t>
            </a:r>
            <a:r>
              <a:rPr lang="en-US" altLang="zh-TW" sz="2000" dirty="0"/>
              <a:t>/</a:t>
            </a:r>
            <a:r>
              <a:rPr lang="en-US" altLang="zh-TW" sz="2000" dirty="0" err="1"/>
              <a:t>isc</a:t>
            </a:r>
            <a:r>
              <a:rPr lang="en-US" altLang="zh-TW" sz="2000" dirty="0"/>
              <a:t>-</a:t>
            </a:r>
            <a:r>
              <a:rPr lang="en-US" altLang="zh-TW" sz="2000" dirty="0" err="1"/>
              <a:t>dhcp</a:t>
            </a:r>
            <a:r>
              <a:rPr lang="en-US" altLang="zh-TW" sz="2000" dirty="0"/>
              <a:t>-server restart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 smtClean="0"/>
              <a:t>echo </a:t>
            </a:r>
            <a:r>
              <a:rPr lang="en-US" altLang="zh-TW" sz="2000" dirty="0"/>
              <a:t>1 &gt; /</a:t>
            </a:r>
            <a:r>
              <a:rPr lang="en-US" altLang="zh-TW" sz="2000" dirty="0" err="1"/>
              <a:t>proc</a:t>
            </a:r>
            <a:r>
              <a:rPr lang="en-US" altLang="zh-TW" sz="2000" dirty="0"/>
              <a:t>/sys/net/ipv4/</a:t>
            </a:r>
            <a:r>
              <a:rPr lang="en-US" altLang="zh-TW" sz="2000" dirty="0" err="1"/>
              <a:t>ip_forward</a:t>
            </a:r>
            <a:r>
              <a:rPr lang="en-US" altLang="zh-TW" sz="2000" dirty="0"/>
              <a:t> 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iptables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-A FORWARD -i </a:t>
            </a:r>
            <a:r>
              <a:rPr lang="en-US" altLang="zh-TW" sz="2000" dirty="0" smtClean="0"/>
              <a:t>eth0 -o </a:t>
            </a:r>
            <a:r>
              <a:rPr lang="en-US" altLang="zh-TW" sz="2000" dirty="0"/>
              <a:t>wlan0 -j ACCEPT 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iptables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-A FORWARD -i wlan0 -o </a:t>
            </a:r>
            <a:r>
              <a:rPr lang="en-US" altLang="zh-TW" sz="2000" dirty="0" smtClean="0"/>
              <a:t>eth0 </a:t>
            </a:r>
            <a:r>
              <a:rPr lang="en-US" altLang="zh-TW" sz="2000" dirty="0"/>
              <a:t>-m state --</a:t>
            </a:r>
            <a:r>
              <a:rPr lang="en-US" altLang="zh-TW" sz="2000" dirty="0" smtClean="0"/>
              <a:t>state ESTABLISHED,RELATED  </a:t>
            </a:r>
            <a:r>
              <a:rPr lang="en-US" altLang="zh-TW" sz="2000" dirty="0"/>
              <a:t>-j ACCEPT 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 smtClean="0"/>
              <a:t>iptables</a:t>
            </a:r>
            <a:r>
              <a:rPr lang="en-US" altLang="zh-TW" sz="2000" dirty="0" smtClean="0"/>
              <a:t> –t  </a:t>
            </a:r>
            <a:r>
              <a:rPr lang="en-US" altLang="zh-TW" sz="2000" dirty="0" err="1" smtClean="0"/>
              <a:t>nat</a:t>
            </a:r>
            <a:r>
              <a:rPr lang="en-US" altLang="zh-TW" sz="2000" dirty="0" smtClean="0"/>
              <a:t>  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A    </a:t>
            </a:r>
            <a:r>
              <a:rPr lang="en-US" altLang="zh-TW" sz="2000" dirty="0"/>
              <a:t>POSTROUTING -o wlan0 -j MASQUERADE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5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apt-get update &amp;&amp; apt-get upgrade -y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</a:t>
            </a:r>
            <a:r>
              <a:rPr lang="en-US" altLang="zh-TW" dirty="0" err="1"/>
              <a:t>dnsmasq</a:t>
            </a:r>
            <a:r>
              <a:rPr lang="en-US" altLang="zh-TW" dirty="0"/>
              <a:t> </a:t>
            </a:r>
            <a:r>
              <a:rPr lang="en-US" altLang="zh-TW" dirty="0" err="1"/>
              <a:t>hostapd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dhcpcd.conf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interface wlan0</a:t>
            </a:r>
          </a:p>
          <a:p>
            <a:r>
              <a:rPr lang="en-US" altLang="zh-TW" dirty="0"/>
              <a:t>static </a:t>
            </a:r>
            <a:r>
              <a:rPr lang="en-US" altLang="zh-TW" dirty="0" err="1" smtClean="0"/>
              <a:t>ip_address</a:t>
            </a:r>
            <a:r>
              <a:rPr lang="en-US" altLang="zh-TW" dirty="0" smtClean="0"/>
              <a:t>=192.168.4.1/24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7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/network/interfaces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llow-</a:t>
            </a:r>
            <a:r>
              <a:rPr lang="en-US" altLang="zh-TW" dirty="0" err="1" smtClean="0"/>
              <a:t>hotplug</a:t>
            </a:r>
            <a:r>
              <a:rPr lang="en-US" altLang="zh-TW" dirty="0" smtClean="0"/>
              <a:t> wlan0</a:t>
            </a:r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face</a:t>
            </a:r>
            <a:r>
              <a:rPr lang="en-US" altLang="zh-TW" dirty="0" smtClean="0"/>
              <a:t> wlan0 </a:t>
            </a:r>
            <a:r>
              <a:rPr lang="en-US" altLang="zh-TW" dirty="0" err="1" smtClean="0"/>
              <a:t>inet</a:t>
            </a:r>
            <a:r>
              <a:rPr lang="en-US" altLang="zh-TW" dirty="0" smtClean="0"/>
              <a:t> manual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dhcpcd</a:t>
            </a:r>
            <a:r>
              <a:rPr lang="en-US" altLang="zh-TW" dirty="0"/>
              <a:t> restart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4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hostapd</a:t>
            </a:r>
            <a:r>
              <a:rPr lang="en-US" altLang="zh-TW" dirty="0"/>
              <a:t>/</a:t>
            </a:r>
            <a:r>
              <a:rPr lang="en-US" altLang="zh-TW" dirty="0" err="1"/>
              <a:t>hostapd.conf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interface=wlan0</a:t>
            </a:r>
          </a:p>
          <a:p>
            <a:pPr marL="0" indent="0">
              <a:buNone/>
            </a:pPr>
            <a:r>
              <a:rPr lang="en-US" altLang="zh-TW" dirty="0"/>
              <a:t>driver=nl80211</a:t>
            </a:r>
          </a:p>
          <a:p>
            <a:pPr marL="0" indent="0">
              <a:buNone/>
            </a:pPr>
            <a:r>
              <a:rPr lang="en-US" altLang="zh-TW" dirty="0" err="1" smtClean="0"/>
              <a:t>ssid</a:t>
            </a:r>
            <a:r>
              <a:rPr lang="en-US" altLang="zh-TW" dirty="0" smtClean="0"/>
              <a:t>=pi3_ap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hw_mode</a:t>
            </a:r>
            <a:r>
              <a:rPr lang="en-US" altLang="zh-TW" dirty="0"/>
              <a:t>=g</a:t>
            </a:r>
          </a:p>
          <a:p>
            <a:pPr marL="0" indent="0">
              <a:buNone/>
            </a:pPr>
            <a:r>
              <a:rPr lang="en-US" altLang="zh-TW" dirty="0"/>
              <a:t>channel=6</a:t>
            </a:r>
          </a:p>
          <a:p>
            <a:pPr marL="0" indent="0">
              <a:buNone/>
            </a:pPr>
            <a:r>
              <a:rPr lang="en-US" altLang="zh-TW" dirty="0" err="1"/>
              <a:t>wmm_enabled</a:t>
            </a:r>
            <a:r>
              <a:rPr lang="en-US" altLang="zh-TW" dirty="0"/>
              <a:t>=1</a:t>
            </a:r>
          </a:p>
          <a:p>
            <a:pPr marL="0" indent="0">
              <a:buNone/>
            </a:pPr>
            <a:r>
              <a:rPr lang="en-US" altLang="zh-TW" dirty="0" err="1"/>
              <a:t>macaddr_acl</a:t>
            </a:r>
            <a:r>
              <a:rPr lang="en-US" altLang="zh-TW" dirty="0"/>
              <a:t>=0</a:t>
            </a:r>
          </a:p>
          <a:p>
            <a:pPr marL="0" indent="0">
              <a:buNone/>
            </a:pPr>
            <a:r>
              <a:rPr lang="en-US" altLang="zh-TW" dirty="0" err="1"/>
              <a:t>auth_algs</a:t>
            </a:r>
            <a:r>
              <a:rPr lang="en-US" altLang="zh-TW" dirty="0"/>
              <a:t>=1</a:t>
            </a:r>
          </a:p>
          <a:p>
            <a:pPr marL="0" indent="0">
              <a:buNone/>
            </a:pPr>
            <a:r>
              <a:rPr lang="en-US" altLang="zh-TW" dirty="0" err="1"/>
              <a:t>ignore_broadcast_ssid</a:t>
            </a:r>
            <a:r>
              <a:rPr lang="en-US" altLang="zh-TW" dirty="0"/>
              <a:t>=0</a:t>
            </a:r>
          </a:p>
          <a:p>
            <a:pPr marL="0" indent="0">
              <a:buNone/>
            </a:pPr>
            <a:r>
              <a:rPr lang="en-US" altLang="zh-TW" dirty="0" err="1"/>
              <a:t>wpa</a:t>
            </a:r>
            <a:r>
              <a:rPr lang="en-US" altLang="zh-TW" dirty="0"/>
              <a:t>=2</a:t>
            </a:r>
          </a:p>
          <a:p>
            <a:pPr marL="0" indent="0">
              <a:buNone/>
            </a:pPr>
            <a:r>
              <a:rPr lang="en-US" altLang="zh-TW" dirty="0" err="1"/>
              <a:t>wpa_passphrase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FF0000"/>
                </a:solidFill>
              </a:rPr>
              <a:t>12345678</a:t>
            </a:r>
          </a:p>
          <a:p>
            <a:pPr marL="0" indent="0">
              <a:buNone/>
            </a:pPr>
            <a:r>
              <a:rPr lang="en-US" altLang="zh-TW" dirty="0" err="1"/>
              <a:t>wpa_key_mgmt</a:t>
            </a:r>
            <a:r>
              <a:rPr lang="en-US" altLang="zh-TW" dirty="0"/>
              <a:t>=WPA-PSK</a:t>
            </a:r>
          </a:p>
          <a:p>
            <a:pPr marL="0" indent="0">
              <a:buNone/>
            </a:pPr>
            <a:r>
              <a:rPr lang="en-US" altLang="zh-TW" dirty="0" err="1"/>
              <a:t>rsn_pairwise</a:t>
            </a:r>
            <a:r>
              <a:rPr lang="en-US" altLang="zh-TW" dirty="0"/>
              <a:t>=CCMP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en-US" altLang="zh-TW" dirty="0"/>
              <a:t> /</a:t>
            </a:r>
            <a:r>
              <a:rPr lang="en-US" altLang="zh-TW" dirty="0" err="1"/>
              <a:t>etc</a:t>
            </a:r>
            <a:r>
              <a:rPr lang="en-US" altLang="zh-TW" dirty="0"/>
              <a:t>/default/</a:t>
            </a:r>
            <a:r>
              <a:rPr lang="en-US" altLang="zh-TW" dirty="0" err="1"/>
              <a:t>hostapd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DAEMON_CONF="/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hostapd</a:t>
            </a:r>
            <a:r>
              <a:rPr lang="en-US" altLang="zh-TW" dirty="0"/>
              <a:t>/</a:t>
            </a:r>
            <a:r>
              <a:rPr lang="en-US" altLang="zh-TW" dirty="0" err="1"/>
              <a:t>hostapd.conf</a:t>
            </a:r>
            <a:r>
              <a:rPr lang="en-US" altLang="zh-TW" dirty="0"/>
              <a:t>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1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/>
              <a:t>sudo</a:t>
            </a:r>
            <a:r>
              <a:rPr lang="en-US" altLang="zh-TW" sz="2400" dirty="0"/>
              <a:t> mv 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dnsmasq.conf</a:t>
            </a:r>
            <a:r>
              <a:rPr lang="en-US" altLang="zh-TW" sz="2400" dirty="0" smtClean="0"/>
              <a:t>   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</a:t>
            </a:r>
            <a:r>
              <a:rPr lang="en-US" altLang="zh-TW" sz="2400" dirty="0" err="1"/>
              <a:t>bak_dnsmasq.conf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/>
              <a:t>sudo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nano</a:t>
            </a:r>
            <a:r>
              <a:rPr lang="en-US" altLang="zh-TW" sz="2400" dirty="0" smtClean="0"/>
              <a:t> 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dnsmasq.conf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interface=wlan0</a:t>
            </a:r>
          </a:p>
          <a:p>
            <a:pPr marL="0" indent="0">
              <a:buNone/>
            </a:pPr>
            <a:r>
              <a:rPr lang="en-US" altLang="zh-TW" dirty="0"/>
              <a:t>bind-interfaces</a:t>
            </a:r>
          </a:p>
          <a:p>
            <a:pPr marL="0" indent="0">
              <a:buNone/>
            </a:pPr>
            <a:r>
              <a:rPr lang="en-US" altLang="zh-TW" dirty="0" smtClean="0"/>
              <a:t>server=8.8.8.8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domain-needed</a:t>
            </a:r>
          </a:p>
          <a:p>
            <a:pPr marL="0" indent="0">
              <a:buNone/>
            </a:pPr>
            <a:r>
              <a:rPr lang="en-US" altLang="zh-TW" dirty="0"/>
              <a:t>bogus-</a:t>
            </a:r>
            <a:r>
              <a:rPr lang="en-US" altLang="zh-TW" dirty="0" err="1"/>
              <a:t>priv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dhcp</a:t>
            </a:r>
            <a:r>
              <a:rPr lang="en-US" altLang="zh-TW" dirty="0" smtClean="0"/>
              <a:t>-range=192.168.4.2,192.168.4.254,12h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1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 smtClean="0"/>
              <a:t>nano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sysctl.conf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net.ipv4.ip_forward=1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err="1"/>
              <a:t>sudo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sh</a:t>
            </a:r>
            <a:r>
              <a:rPr lang="en-US" altLang="zh-TW" sz="2400" dirty="0"/>
              <a:t> -c "echo 1 &gt;/</a:t>
            </a:r>
            <a:r>
              <a:rPr lang="en-US" altLang="zh-TW" sz="2400" dirty="0" err="1"/>
              <a:t>proc</a:t>
            </a:r>
            <a:r>
              <a:rPr lang="en-US" altLang="zh-TW" sz="2400" dirty="0"/>
              <a:t>/sys/net/ipv4/</a:t>
            </a:r>
            <a:r>
              <a:rPr lang="en-US" altLang="zh-TW" sz="2400" dirty="0" err="1"/>
              <a:t>ip_forward</a:t>
            </a:r>
            <a:r>
              <a:rPr lang="en-US" altLang="zh-TW" sz="2400" dirty="0"/>
              <a:t>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3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267</Words>
  <Application>Microsoft Office PowerPoint</Application>
  <PresentationFormat>如螢幕大小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Mode:  eth -&gt; wan WiFi -&gt;Ap</vt:lpstr>
      <vt:lpstr>PowerPoint 簡報</vt:lpstr>
      <vt:lpstr>nano /etc/dhcpcd.conf</vt:lpstr>
      <vt:lpstr>nano /etc/network/interfaces</vt:lpstr>
      <vt:lpstr>PowerPoint 簡報</vt:lpstr>
      <vt:lpstr>nano /etc/hostapd/hostapd.conf</vt:lpstr>
      <vt:lpstr>nano  /etc/default/hostapd</vt:lpstr>
      <vt:lpstr>sudo mv /etc/dnsmasq.conf    /etc/bak_dnsmasq.conf sudo nano /etc/dnsmasq.conf </vt:lpstr>
      <vt:lpstr>sudo nano /etc/sysctl.conf</vt:lpstr>
      <vt:lpstr>routing</vt:lpstr>
      <vt:lpstr>nano  /etc/rc.local</vt:lpstr>
      <vt:lpstr>PowerPoint 簡報</vt:lpstr>
      <vt:lpstr>PowerPoint 簡報</vt:lpstr>
      <vt:lpstr>PowerPoint 簡報</vt:lpstr>
      <vt:lpstr>nano /etc/dhcpcd.conf </vt:lpstr>
      <vt:lpstr>nano /etc/default/isc-dhcp-server</vt:lpstr>
      <vt:lpstr>nano /etc/dhcp/dhcpd.conf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Mode:  eth -&gt; wan wifi-&gt;ap</dc:title>
  <dc:creator>nick</dc:creator>
  <cp:lastModifiedBy>nick</cp:lastModifiedBy>
  <cp:revision>53</cp:revision>
  <dcterms:created xsi:type="dcterms:W3CDTF">2018-04-20T11:38:47Z</dcterms:created>
  <dcterms:modified xsi:type="dcterms:W3CDTF">2018-04-21T01:47:22Z</dcterms:modified>
</cp:coreProperties>
</file>