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887" y="1600200"/>
            <a:ext cx="6016626" cy="480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887" y="1600200"/>
            <a:ext cx="6016626" cy="480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5" name="Shape 175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4" name="Shape 184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3" name="Shape 193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1" name="Shape 211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0" name="Shape 220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887" y="1600200"/>
            <a:ext cx="6016626" cy="480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887" y="1600200"/>
            <a:ext cx="6016626" cy="4800600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0" name="Shape 240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hape 3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274637"/>
            <a:ext cx="76200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679631" y="5714206"/>
            <a:ext cx="252463" cy="266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685800" y="1397634"/>
            <a:ext cx="7543800" cy="310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>
              <a:defRPr sz="6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Mode: </a:t>
            </a:r>
            <a:br/>
            <a:r>
              <a:t>eth -&gt; wan</a:t>
            </a:r>
            <a:br/>
            <a:r>
              <a:t>WiFi -&gt;Ap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457200" y="482917"/>
            <a:ext cx="762000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Routing 將eth0 流量轉至wlan0</a:t>
            </a:r>
          </a:p>
        </p:txBody>
      </p:sp>
      <p:sp>
        <p:nvSpPr>
          <p:cNvPr id="274" name="Shape 274"/>
          <p:cNvSpPr/>
          <p:nvPr/>
        </p:nvSpPr>
        <p:spPr>
          <a:xfrm>
            <a:off x="400050" y="2070100"/>
            <a:ext cx="8783638" cy="2225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sudo iptables -t nat -A POSTROUTING -o eth0 -j MASQUERADE 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sudo iptables -A FORWARD -i eth0 -o wlan0 -m state --state RELATED,ESTABLISHED -j ACCEPT 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sudo iptables -A FORWARD -i wlan0 -o eth0 -j ACCEPT 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sudo sh -c “iptables-save”  &gt; /etc/iptables.ipv4.nat 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儲存</a:t>
            </a:r>
            <a:r>
              <a:t>iptables  </a:t>
            </a:r>
            <a:r>
              <a:t>設定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457200" y="451167"/>
            <a:ext cx="7620000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nano  /etc/rc.local</a:t>
            </a:r>
          </a:p>
        </p:txBody>
      </p:sp>
      <p:sp>
        <p:nvSpPr>
          <p:cNvPr id="277" name="Shape 277"/>
          <p:cNvSpPr/>
          <p:nvPr/>
        </p:nvSpPr>
        <p:spPr>
          <a:xfrm>
            <a:off x="457200" y="1600200"/>
            <a:ext cx="7620000" cy="166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在</a:t>
            </a:r>
            <a:r>
              <a:t>exit 0 </a:t>
            </a:r>
            <a:r>
              <a:t>上面一行貼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iptables-restore &lt; /etc/iptables.ipv4.nat 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7012" indent="-111125"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讓</a:t>
            </a:r>
            <a:r>
              <a:t>iptables </a:t>
            </a:r>
            <a:r>
              <a:t>重開機後自動讀取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444500" y="1562100"/>
            <a:ext cx="7620000" cy="199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sudo service hostapd start 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sudo service dnsmasq start 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sudo reboot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7012" indent="-111125"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重啟服務，重開機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1230630" y="2106929"/>
            <a:ext cx="3478446" cy="263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6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可能發生問題</a:t>
            </a:r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若是可以連上網路 但手機沒有IP </a:t>
            </a:r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請確認wlan0 有IP</a:t>
            </a:r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然後重啟</a:t>
            </a:r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/etc/init.d/dnsmasq restart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457200" y="1600200"/>
            <a:ext cx="7620000" cy="169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defRPr sz="3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Mode:2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600"/>
              </a:spcBef>
              <a:defRPr sz="3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Wifi -&gt;wan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600"/>
              </a:spcBef>
              <a:defRPr sz="3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LAN-&gt;AP for eth0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457200" y="387667"/>
            <a:ext cx="7620000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4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安裝分配</a:t>
            </a:r>
            <a:r>
              <a:t>DHCP </a:t>
            </a:r>
            <a:r>
              <a:t>的套件</a:t>
            </a:r>
          </a:p>
        </p:txBody>
      </p:sp>
      <p:sp>
        <p:nvSpPr>
          <p:cNvPr id="286" name="Shape 286"/>
          <p:cNvSpPr/>
          <p:nvPr/>
        </p:nvSpPr>
        <p:spPr>
          <a:xfrm>
            <a:off x="457200" y="1600200"/>
            <a:ext cx="7620000" cy="151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114300"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apt-get update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apt-get upgrade -y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sudo apt-get install isc-dhcp-server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468312" y="151129"/>
            <a:ext cx="8228013" cy="308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br/>
            <a:br/>
            <a:br/>
            <a:br/>
            <a:r>
              <a:rPr sz="2000">
                <a:solidFill>
                  <a:srgbClr val="675E47"/>
                </a:solidFill>
              </a:rPr>
              <a:t>nano /etc/dhcpcd.conf </a:t>
            </a:r>
            <a:br>
              <a:rPr sz="2000">
                <a:solidFill>
                  <a:srgbClr val="675E47"/>
                </a:solidFill>
              </a:rPr>
            </a:br>
            <a:r>
              <a:rPr sz="2000">
                <a:solidFill>
                  <a:srgbClr val="675E47"/>
                </a:solidFill>
              </a:rPr>
              <a:t>設定乙太網卡固定</a:t>
            </a:r>
            <a:r>
              <a:rPr sz="2000">
                <a:solidFill>
                  <a:srgbClr val="675E47"/>
                </a:solidFill>
              </a:rPr>
              <a:t>IP</a:t>
            </a:r>
            <a:br>
              <a:rPr sz="2000">
                <a:solidFill>
                  <a:srgbClr val="675E47"/>
                </a:solidFill>
              </a:rPr>
            </a:br>
            <a:br>
              <a:rPr sz="2000">
                <a:solidFill>
                  <a:srgbClr val="675E47"/>
                </a:solidFill>
              </a:rPr>
            </a:br>
            <a:br>
              <a:rPr sz="2000">
                <a:solidFill>
                  <a:srgbClr val="675E47"/>
                </a:solidFill>
              </a:rPr>
            </a:br>
            <a:br>
              <a:rPr sz="2000">
                <a:solidFill>
                  <a:srgbClr val="675E47"/>
                </a:solidFill>
              </a:rPr>
            </a:br>
          </a:p>
        </p:txBody>
      </p:sp>
      <p:sp>
        <p:nvSpPr>
          <p:cNvPr id="289" name="Shape 289"/>
          <p:cNvSpPr/>
          <p:nvPr/>
        </p:nvSpPr>
        <p:spPr>
          <a:xfrm>
            <a:off x="468312" y="2420937"/>
            <a:ext cx="822801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interface eth0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static ip_address=192.168.4.1/24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static routers=192.168.4.1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static domain_name_servers=8.8.8.8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rPr sz="1600"/>
              <a:t>ifconfig  eth0 192.168.4.1 netmask 255.255.255.0 broadcast 192.168.4.255</a:t>
            </a:r>
            <a:endParaRPr sz="1600"/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指令方式設定網路</a:t>
            </a:r>
          </a:p>
        </p:txBody>
      </p:sp>
      <p:pic>
        <p:nvPicPr>
          <p:cNvPr id="290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550" y="3937000"/>
            <a:ext cx="5980113" cy="1057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457200" y="527367"/>
            <a:ext cx="76200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nano /etc/default/isc-dhcp-server</a:t>
            </a:r>
          </a:p>
        </p:txBody>
      </p:sp>
      <p:sp>
        <p:nvSpPr>
          <p:cNvPr id="293" name="Shape 293"/>
          <p:cNvSpPr/>
          <p:nvPr/>
        </p:nvSpPr>
        <p:spPr>
          <a:xfrm>
            <a:off x="457200" y="1600200"/>
            <a:ext cx="7620000" cy="275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INTERFACESv4=“eth0”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DejaVu Sans"/>
                <a:ea typeface="DejaVu Sans"/>
                <a:cs typeface="DejaVu Sans"/>
                <a:sym typeface="DejaVu Sans"/>
              </a:rPr>
              <a:t>將綁定的網卡設為發配</a:t>
            </a:r>
            <a:r>
              <a:t>dhcp 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9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" y="2708275"/>
            <a:ext cx="3619500" cy="179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457200" y="495617"/>
            <a:ext cx="762000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0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nano /etc/dhcp/dhcpd.conf</a:t>
            </a:r>
          </a:p>
        </p:txBody>
      </p:sp>
      <p:sp>
        <p:nvSpPr>
          <p:cNvPr id="297" name="Shape 297"/>
          <p:cNvSpPr/>
          <p:nvPr/>
        </p:nvSpPr>
        <p:spPr>
          <a:xfrm>
            <a:off x="457200" y="1600200"/>
            <a:ext cx="7620000" cy="420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subnet 192.168.4.0 netmask 255.255.255.0 {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range 192.168.4.2 192.168.4.250;  # 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開放配發的 </a:t>
            </a:r>
            <a:r>
              <a:t>IP 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範圍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option routers 192.168.4.1;  # 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預設通訊閘道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option broadcast-address 192.168.4.255;  # 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廣播位址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default-lease-time 600;  # 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預設租約時間，單位為秒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max-lease-time 7200;  # 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最長租約時間，單位為秒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option domain-name-servers 8.8.8.8;  # DNS 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伺服器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}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DejaVu Sans"/>
                <a:ea typeface="DejaVu Sans"/>
                <a:cs typeface="DejaVu Sans"/>
                <a:sym typeface="DejaVu Sans"/>
              </a:rPr>
              <a:t>設定發配</a:t>
            </a:r>
            <a:r>
              <a:t>dhcp 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的租約和</a:t>
            </a:r>
            <a:r>
              <a:t>ip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範圍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457200" y="1600200"/>
            <a:ext cx="7620000" cy="296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300"/>
              </a:spcBef>
              <a:defRPr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/etc/init.d/isc-dhcp-server restart  (重啟dhcp服務)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300"/>
              </a:spcBef>
              <a:defRPr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spcBef>
                <a:spcPts val="300"/>
              </a:spcBef>
              <a:defRPr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echo 1 &gt; /proc/sys/net/ipv4/ip_forward   (開啟封包轉送)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300"/>
              </a:spcBef>
              <a:defRPr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spcBef>
                <a:spcPts val="200"/>
              </a:spcBef>
              <a:defRPr sz="1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iptables -A FORWARD -i eth0 -o wlan0 -j ACCEPT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00"/>
              </a:spcBef>
              <a:defRPr sz="1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spcBef>
                <a:spcPts val="200"/>
              </a:spcBef>
              <a:defRPr sz="1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iptables -A FORWARD -i wlan0 -o eth0 -m state --state ESTABLISHED,RELATED  -j ACCEPT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00"/>
              </a:spcBef>
              <a:defRPr sz="1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spcBef>
                <a:spcPts val="200"/>
              </a:spcBef>
              <a:defRPr sz="1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iptables –t  nat  -A    POSTROUTING -o wlan0 -j MASQUERADE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300"/>
              </a:spcBef>
              <a:defRPr sz="1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spcBef>
                <a:spcPts val="300"/>
              </a:spcBef>
              <a:defRPr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防火牆</a:t>
            </a:r>
            <a:r>
              <a:t>- </a:t>
            </a:r>
            <a:r>
              <a:t>將</a:t>
            </a:r>
            <a:r>
              <a:t>wifi</a:t>
            </a:r>
            <a:r>
              <a:t>的流量轉送給</a:t>
            </a:r>
            <a:r>
              <a:t>eth0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457200" y="1600200"/>
            <a:ext cx="7620000" cy="414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sudo apt-get update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apt-get upgrade –y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更新套件</a:t>
            </a:r>
            <a:br/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sudo apt-get install dnsmasq hostapd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安裝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dnsmasq dns dhcp服務</a:t>
            </a:r>
            <a:br/>
            <a:r>
              <a:t>hostapd  開啟AP服務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457200" y="577876"/>
            <a:ext cx="7620000" cy="739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600">
                <a:solidFill>
                  <a:srgbClr val="675E47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nano /etc/dhcpcd.conf</a:t>
            </a:r>
          </a:p>
        </p:txBody>
      </p:sp>
      <p:sp>
        <p:nvSpPr>
          <p:cNvPr id="254" name="Shape 254"/>
          <p:cNvSpPr/>
          <p:nvPr/>
        </p:nvSpPr>
        <p:spPr>
          <a:xfrm>
            <a:off x="457200" y="1600200"/>
            <a:ext cx="7620000" cy="299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interface wlan0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static ip_address=192.168.4.1/24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static routers=1921.68.4.1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static domain_name_server=8.8.8.8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設定無線網卡固定</a:t>
            </a:r>
            <a:r>
              <a:t>IP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457200" y="495617"/>
            <a:ext cx="762000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0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nano /etc/network/interfaces</a:t>
            </a:r>
          </a:p>
        </p:txBody>
      </p:sp>
      <p:sp>
        <p:nvSpPr>
          <p:cNvPr id="257" name="Shape 257"/>
          <p:cNvSpPr/>
          <p:nvPr/>
        </p:nvSpPr>
        <p:spPr>
          <a:xfrm>
            <a:off x="457200" y="1600200"/>
            <a:ext cx="7620000" cy="204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allow-hotplug wlan0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iface wlan0 inet manual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設定無線網卡 可成為</a:t>
            </a:r>
            <a:r>
              <a:t>AP</a:t>
            </a:r>
            <a:r>
              <a:t>使用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並手動設定網卡</a:t>
            </a:r>
            <a:r>
              <a:t>IP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457200" y="1600200"/>
            <a:ext cx="7620000" cy="853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sudo service dhcpcd restart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將網路重啟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457200" y="247967"/>
            <a:ext cx="7620000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3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nano /etc/hostapd/hostapd.conf</a:t>
            </a:r>
          </a:p>
          <a:p>
            <a:pPr>
              <a:defRPr sz="3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AP設定</a:t>
            </a:r>
          </a:p>
        </p:txBody>
      </p:sp>
      <p:sp>
        <p:nvSpPr>
          <p:cNvPr id="262" name="Shape 262"/>
          <p:cNvSpPr/>
          <p:nvPr/>
        </p:nvSpPr>
        <p:spPr>
          <a:xfrm>
            <a:off x="457200" y="1600200"/>
            <a:ext cx="7620000" cy="570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interface=wlan0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driver=nl80211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ssid=pi3_ap   (ap ssid name)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hw_mode=g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channel=6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wmm_enabled=1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macaddr_acl=0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auth_algs=1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ignore_broadcast_ssid=0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wpa=2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wpa_passphrase=</a:t>
            </a:r>
            <a:r>
              <a:rPr>
                <a:solidFill>
                  <a:srgbClr val="FF0000"/>
                </a:solidFill>
              </a:rPr>
              <a:t>12345678 (password)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wpa_key_mgmt=WPA-PSK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rsn_pairwise=CCMP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</a:pPr>
            <a:br>
              <a: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457200" y="476567"/>
            <a:ext cx="7620000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nano  /etc/default/hostapd</a:t>
            </a:r>
          </a:p>
        </p:txBody>
      </p:sp>
      <p:sp>
        <p:nvSpPr>
          <p:cNvPr id="265" name="Shape 265"/>
          <p:cNvSpPr/>
          <p:nvPr/>
        </p:nvSpPr>
        <p:spPr>
          <a:xfrm>
            <a:off x="457200" y="1600200"/>
            <a:ext cx="7620000" cy="123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DAEMON_CONF="/etc/hostapd/hostapd.conf“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設為</a:t>
            </a:r>
            <a:r>
              <a:t>linux daemon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457200" y="775017"/>
            <a:ext cx="762000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0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sudo nano /etc/dnsmasq.conf </a:t>
            </a:r>
            <a:br/>
          </a:p>
        </p:txBody>
      </p:sp>
      <p:sp>
        <p:nvSpPr>
          <p:cNvPr id="268" name="Shape 268"/>
          <p:cNvSpPr/>
          <p:nvPr/>
        </p:nvSpPr>
        <p:spPr>
          <a:xfrm>
            <a:off x="457200" y="1600200"/>
            <a:ext cx="7620000" cy="352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interface=wlan0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bind-interfaces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server=8.8.8.8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domain-needed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bogus-priv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dhcp-range=192.168.4.2,192.168.4.254,12h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設定</a:t>
            </a:r>
            <a:r>
              <a:t>dhcp </a:t>
            </a:r>
            <a:r>
              <a:t>發的範圍和設定</a:t>
            </a:r>
            <a:r>
              <a:t>domain name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457200" y="495617"/>
            <a:ext cx="762000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0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sudo nano /etc/sysctl.conf</a:t>
            </a:r>
          </a:p>
        </p:txBody>
      </p:sp>
      <p:sp>
        <p:nvSpPr>
          <p:cNvPr id="271" name="Shape 271"/>
          <p:cNvSpPr/>
          <p:nvPr/>
        </p:nvSpPr>
        <p:spPr>
          <a:xfrm>
            <a:off x="457200" y="1612900"/>
            <a:ext cx="7620000" cy="1145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sudo sh -c "echo 1 &gt;/proc/sys/net/ipv4/ip_forward 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開啟封包轉送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