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0"/>
  </p:notesMasterIdLst>
  <p:sldIdLst>
    <p:sldId id="260" r:id="rId2"/>
    <p:sldId id="262" r:id="rId3"/>
    <p:sldId id="256" r:id="rId4"/>
    <p:sldId id="257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54C03-289D-42FA-A368-20F54C291D39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8B46-82B6-4A80-B5BA-B829EC8BC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51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D68E-773E-4319-B70E-30A4C0AB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327AE-E542-4E9F-8A12-C707ADFB9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9A42-3248-42BF-8FB5-17736481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6BF8-0AAE-44EE-BCE0-7655029B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2CFF-5E93-4BE4-982C-5AAC506A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E34D-6E82-491C-8328-D75767FB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44D66-2585-4B02-BB03-7EE0067AE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B56D-30FE-4AE3-BD90-B87E5252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13D9-9379-486A-9CE1-5552A675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94DC-32DB-4F2A-9B6D-A3074109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3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9E2C7-DA14-43C8-8D44-618F093A8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A3596-C34C-4F10-B6F6-60BD0EF1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52CB-552B-4BFE-A3B3-19FFB3C8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41EB-C1F8-439A-8E98-9C51BC80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A7C8-07AA-4C26-8393-46B69FFB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C8FE-BA64-410C-A417-417DCDDE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D9F2-B67D-468C-B973-AAE98578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473-22B1-47A6-A44B-39F8C99A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D93A-FD86-4848-A5A1-792C839C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CCE3-6795-4C5B-B7D3-51AE58F6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6D99-DAB0-42FE-B2A9-60A594FF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7BDE-CD8B-46D5-9504-00B4090B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99FA-DA92-4165-BA12-78C5AA9B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6F49-B19F-4ED7-9D43-359B0835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C0AF-58A0-45D6-92DF-7F3B7463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4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90CA-BC75-4EB4-B3BE-0C4631AE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4993-58C9-4131-90C0-673D072F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DD84E-0DE9-4B37-A918-6250DF89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1E759-A959-4E61-8710-272A1C11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3B0C-C917-45DD-8820-E776BED2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F3BC-DDB8-4DBE-805F-B0FD229B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C8FC-BF7F-4DF8-94CA-6DBFC2DA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A329-3188-4478-83FA-230F8BC9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17464-D337-412F-9BAC-279EABBC8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2A67-7E2A-4410-B392-2548DD2AD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6E788-FAF7-4435-B4A4-C895B9196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CAC1-2A73-4233-B8C6-818B0571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08C0C-1F1D-4454-9F3F-4105CD04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CB558-A809-4AD9-A7DB-405DFA1D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8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30B5-E8DB-42FD-98E3-2A1E206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E2B16-EC20-4525-9072-D7F83D43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DC161-AA05-4B60-AF31-EBEABC3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E9B1E-614A-49C7-803A-454565D8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78554-D475-4AE8-9CD6-283F6B36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E565B-F480-43B8-8823-DFAC5D1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D0B97-6EC1-4A54-82F0-8E7BB8C0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45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52E4-0868-45F2-BA98-B57DCF0D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CBDE-509E-49C8-BD1C-95E7F30E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FFB9E-DEDB-4AED-92D5-35B6B4F6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67A86-47AD-4AA1-B3B5-6986FF89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EAF6-D174-4E3B-B036-E804CA6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78D9F-C055-4D77-83EE-5101EB8C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6A6D-A588-47E3-9B14-8AF1ED69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31D9A-B8FD-4553-87A5-A5A74E18F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B88D5-EA40-46EF-91E9-CCF00AF4C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D0B2-11EB-46FA-A6F1-3FE0845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1F82-92D0-454F-A882-B725444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54878-B1D7-4B13-A90D-8FADF26B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D3BB3-76A8-4233-B2E2-DA7A1D68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64BE-FD30-4B1F-A953-2043EF57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498A-02C4-4DB4-A9F3-CE7524053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52A8-FF29-4676-93CA-5E81CD7F699E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B28B-4633-4181-8B6C-E1E47CE40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39FE-4C23-4368-B7FF-0E4831A9C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2411-AE26-441D-9029-CBC35CC6C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2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stomprintingco.com/" TargetMode="External"/><Relationship Id="rId2" Type="http://schemas.openxmlformats.org/officeDocument/2006/relationships/hyperlink" Target="mailto:harish@customprintingc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83267" y="3068637"/>
            <a:ext cx="9144000" cy="2908829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10" y="0"/>
            <a:ext cx="5076825" cy="2251075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43" y="4415246"/>
            <a:ext cx="7342447" cy="2093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317AA0-29EA-4060-821A-2D71ECC3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10" y="160497"/>
            <a:ext cx="1930080" cy="19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3517"/>
            <a:ext cx="9404723" cy="18978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atin typeface="Bahnschrift Light" panose="020B0502040204020203" pitchFamily="34" charset="0"/>
              </a:rPr>
              <a:t>Our services</a:t>
            </a:r>
            <a:br>
              <a:rPr lang="en-US" dirty="0"/>
            </a:br>
            <a:r>
              <a:rPr lang="en-US" sz="2800" dirty="0">
                <a:latin typeface="Bahnschrift Light" panose="020B0502040204020203" pitchFamily="34" charset="0"/>
              </a:rPr>
              <a:t>One stop solution to offset printing and packaging 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191110"/>
            <a:ext cx="8946541" cy="40572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PACKAGING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1400" dirty="0"/>
              <a:t>Mono Cartons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Master Cartons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Sheet form Labels          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Sheet form Stickers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</a:t>
            </a:r>
          </a:p>
          <a:p>
            <a:pPr marL="0" indent="0">
              <a:buNone/>
            </a:pPr>
            <a:r>
              <a:rPr lang="en-US" sz="2000" u="sng" dirty="0"/>
              <a:t>PROMOTIONAL MEDIA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1400" dirty="0"/>
              <a:t>Catalogs</a:t>
            </a:r>
          </a:p>
          <a:p>
            <a:pPr marL="0" indent="0">
              <a:buNone/>
            </a:pPr>
            <a:r>
              <a:rPr lang="en-US" sz="1400" dirty="0"/>
              <a:t>Brochures</a:t>
            </a:r>
          </a:p>
          <a:p>
            <a:pPr marL="0" indent="0">
              <a:buNone/>
            </a:pPr>
            <a:r>
              <a:rPr lang="en-US" sz="1400" dirty="0"/>
              <a:t>Leaflets</a:t>
            </a:r>
          </a:p>
          <a:p>
            <a:pPr marL="0" indent="0">
              <a:buNone/>
            </a:pPr>
            <a:r>
              <a:rPr lang="en-US" sz="1400" dirty="0"/>
              <a:t>Poster</a:t>
            </a:r>
          </a:p>
          <a:p>
            <a:pPr marL="0" indent="0">
              <a:buNone/>
            </a:pPr>
            <a:r>
              <a:rPr lang="en-US" sz="1400" dirty="0"/>
              <a:t>Banners</a:t>
            </a:r>
          </a:p>
          <a:p>
            <a:pPr marL="0" indent="0">
              <a:buNone/>
            </a:pPr>
            <a:r>
              <a:rPr lang="en-US" sz="1400" dirty="0"/>
              <a:t>Wobblers</a:t>
            </a:r>
          </a:p>
          <a:p>
            <a:pPr marL="0" indent="0">
              <a:buNone/>
            </a:pPr>
            <a:r>
              <a:rPr lang="en-US" sz="1400" dirty="0"/>
              <a:t>Danglers</a:t>
            </a:r>
          </a:p>
          <a:p>
            <a:pPr marL="0" indent="0">
              <a:buNone/>
            </a:pPr>
            <a:r>
              <a:rPr lang="en-US" sz="1400" dirty="0"/>
              <a:t>Shelf strips</a:t>
            </a:r>
          </a:p>
          <a:p>
            <a:pPr marL="0" indent="0">
              <a:buNone/>
            </a:pPr>
            <a:r>
              <a:rPr lang="en-US" sz="1400" dirty="0"/>
              <a:t>Shopping paper bags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0213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33" y="362310"/>
            <a:ext cx="7222067" cy="16403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Mono Cartons:</a:t>
            </a:r>
            <a:br>
              <a:rPr lang="en-US" dirty="0">
                <a:latin typeface="Bahnschrift" panose="020B0502040204020203" pitchFamily="34" charset="0"/>
              </a:rPr>
            </a:b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82" y="2160657"/>
            <a:ext cx="3192121" cy="2406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93" y="4724801"/>
            <a:ext cx="3043532" cy="1978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0" y="4724801"/>
            <a:ext cx="3001340" cy="1978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28" y="2318664"/>
            <a:ext cx="3335862" cy="2118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4724801"/>
            <a:ext cx="3359560" cy="1774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1" y="2318664"/>
            <a:ext cx="3936995" cy="20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22" y="176673"/>
            <a:ext cx="9404723" cy="140053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 Labels/ Barcodes/ Tags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9" y="1423863"/>
            <a:ext cx="3390182" cy="2988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90" y="1423863"/>
            <a:ext cx="3638573" cy="298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6" y="4571284"/>
            <a:ext cx="3467819" cy="205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4" y="1423863"/>
            <a:ext cx="3674852" cy="2988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95" y="4571284"/>
            <a:ext cx="3540441" cy="2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Shopping paper bags: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31" y="1645921"/>
            <a:ext cx="5149164" cy="4854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7" y="1645921"/>
            <a:ext cx="5825559" cy="48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0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Marketing collateral: 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1" y="1930400"/>
            <a:ext cx="3506611" cy="3852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94" y="1930399"/>
            <a:ext cx="3864280" cy="38523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78" y="1930399"/>
            <a:ext cx="3710701" cy="38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Point Of Sale 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403" y="1588002"/>
            <a:ext cx="3297654" cy="2200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8" y="1588003"/>
            <a:ext cx="4382860" cy="2200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47" y="1588002"/>
            <a:ext cx="3383917" cy="2200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7" y="4025836"/>
            <a:ext cx="4651123" cy="25568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3" y="4025836"/>
            <a:ext cx="4638405" cy="25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9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38" y="357827"/>
            <a:ext cx="9404723" cy="1400530"/>
          </a:xfrm>
        </p:spPr>
        <p:txBody>
          <a:bodyPr/>
          <a:lstStyle/>
          <a:p>
            <a:r>
              <a:rPr lang="en-US" u="sng" dirty="0">
                <a:latin typeface="Bahnschrift" panose="020B0502040204020203" pitchFamily="34" charset="0"/>
              </a:rPr>
              <a:t>Contact us :</a:t>
            </a:r>
            <a:endParaRPr lang="en-IN" u="sng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90688"/>
            <a:ext cx="10515600" cy="4351338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/>
              <a:t>GSTIN : 29ASWPS8245H1ZP</a:t>
            </a:r>
          </a:p>
          <a:p>
            <a:r>
              <a:rPr lang="en-IN" sz="2000" dirty="0"/>
              <a:t>PAN No. : ASWPS8245H</a:t>
            </a:r>
          </a:p>
          <a:p>
            <a:r>
              <a:rPr lang="en-IN" sz="2000" dirty="0"/>
              <a:t>Phone : +91 8049584922</a:t>
            </a:r>
          </a:p>
          <a:p>
            <a:r>
              <a:rPr lang="en-IN" sz="2000" dirty="0"/>
              <a:t>Mobile : +91 9845476106</a:t>
            </a:r>
          </a:p>
          <a:p>
            <a:r>
              <a:rPr lang="en-IN" sz="2000" dirty="0"/>
              <a:t>Email Id : </a:t>
            </a:r>
            <a:r>
              <a:rPr lang="en-IN" sz="2000" dirty="0">
                <a:hlinkClick r:id="rId2"/>
              </a:rPr>
              <a:t>harish@customprintingco.com</a:t>
            </a:r>
            <a:endParaRPr lang="en-IN" sz="2000" dirty="0"/>
          </a:p>
          <a:p>
            <a:r>
              <a:rPr lang="en-IN" sz="2000" dirty="0"/>
              <a:t>Website : </a:t>
            </a:r>
            <a:r>
              <a:rPr lang="en-IN" sz="2000" dirty="0">
                <a:hlinkClick r:id="rId3"/>
              </a:rPr>
              <a:t>www.customprintingco.com</a:t>
            </a:r>
            <a:endParaRPr lang="en-IN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34425-BDF8-41A4-BE6B-0DAF51C9A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55" y="4685918"/>
            <a:ext cx="2969621" cy="18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99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Light</vt:lpstr>
      <vt:lpstr>Calibri</vt:lpstr>
      <vt:lpstr>Calibri Light</vt:lpstr>
      <vt:lpstr>Office Theme</vt:lpstr>
      <vt:lpstr>PowerPoint Presentation</vt:lpstr>
      <vt:lpstr>Our services One stop solution to offset printing and packaging . </vt:lpstr>
      <vt:lpstr>Mono Cartons: </vt:lpstr>
      <vt:lpstr> Labels/ Barcodes/ Tags:</vt:lpstr>
      <vt:lpstr>Shopping paper bags:</vt:lpstr>
      <vt:lpstr>Marketing collateral: </vt:lpstr>
      <vt:lpstr>Point Of Sale :</vt:lpstr>
      <vt:lpstr>Contact us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 CARTONS</dc:title>
  <dc:creator>Hp</dc:creator>
  <cp:lastModifiedBy>HP</cp:lastModifiedBy>
  <cp:revision>34</cp:revision>
  <dcterms:created xsi:type="dcterms:W3CDTF">2021-02-10T06:20:54Z</dcterms:created>
  <dcterms:modified xsi:type="dcterms:W3CDTF">2021-04-02T06:09:31Z</dcterms:modified>
</cp:coreProperties>
</file>