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4"/>
  </p:notesMasterIdLst>
  <p:sldIdLst>
    <p:sldId id="256" r:id="rId2"/>
    <p:sldId id="257" r:id="rId3"/>
    <p:sldId id="258" r:id="rId4"/>
    <p:sldId id="259" r:id="rId5"/>
    <p:sldId id="291" r:id="rId6"/>
    <p:sldId id="292" r:id="rId7"/>
    <p:sldId id="263" r:id="rId8"/>
    <p:sldId id="293" r:id="rId9"/>
    <p:sldId id="294" r:id="rId10"/>
    <p:sldId id="267" r:id="rId11"/>
    <p:sldId id="296" r:id="rId12"/>
    <p:sldId id="290" r:id="rId13"/>
    <p:sldId id="298" r:id="rId14"/>
    <p:sldId id="268" r:id="rId15"/>
    <p:sldId id="265" r:id="rId16"/>
    <p:sldId id="269" r:id="rId17"/>
    <p:sldId id="270" r:id="rId18"/>
    <p:sldId id="271" r:id="rId19"/>
    <p:sldId id="272" r:id="rId20"/>
    <p:sldId id="273" r:id="rId21"/>
    <p:sldId id="274" r:id="rId22"/>
    <p:sldId id="275" r:id="rId23"/>
    <p:sldId id="276" r:id="rId24"/>
    <p:sldId id="277" r:id="rId25"/>
    <p:sldId id="278" r:id="rId26"/>
    <p:sldId id="279" r:id="rId27"/>
    <p:sldId id="300" r:id="rId28"/>
    <p:sldId id="281" r:id="rId29"/>
    <p:sldId id="284" r:id="rId30"/>
    <p:sldId id="283" r:id="rId31"/>
    <p:sldId id="282" r:id="rId32"/>
    <p:sldId id="286" r:id="rId33"/>
    <p:sldId id="288" r:id="rId34"/>
    <p:sldId id="289" r:id="rId35"/>
    <p:sldId id="297" r:id="rId36"/>
    <p:sldId id="280" r:id="rId37"/>
    <p:sldId id="301" r:id="rId38"/>
    <p:sldId id="302" r:id="rId39"/>
    <p:sldId id="303" r:id="rId40"/>
    <p:sldId id="304" r:id="rId41"/>
    <p:sldId id="305" r:id="rId42"/>
    <p:sldId id="306" r:id="rId43"/>
    <p:sldId id="307" r:id="rId44"/>
    <p:sldId id="308" r:id="rId45"/>
    <p:sldId id="309" r:id="rId46"/>
    <p:sldId id="310" r:id="rId47"/>
    <p:sldId id="311" r:id="rId48"/>
    <p:sldId id="313" r:id="rId49"/>
    <p:sldId id="315" r:id="rId50"/>
    <p:sldId id="316" r:id="rId51"/>
    <p:sldId id="317" r:id="rId52"/>
    <p:sldId id="31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9" d="100"/>
          <a:sy n="69" d="100"/>
        </p:scale>
        <p:origin x="78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C27630-CC11-426D-B3C0-93F28FB0F9A9}" type="doc">
      <dgm:prSet loTypeId="urn:microsoft.com/office/officeart/2005/8/layout/lProcess2" loCatId="list" qsTypeId="urn:microsoft.com/office/officeart/2005/8/quickstyle/simple5" qsCatId="simple" csTypeId="urn:microsoft.com/office/officeart/2005/8/colors/accent0_2" csCatId="mainScheme" phldr="1"/>
      <dgm:spPr/>
      <dgm:t>
        <a:bodyPr/>
        <a:lstStyle/>
        <a:p>
          <a:endParaRPr lang="en-US"/>
        </a:p>
      </dgm:t>
    </dgm:pt>
    <dgm:pt modelId="{69D3062A-FC44-4DFD-B2B1-03F22BCFE1DB}">
      <dgm:prSet phldrT="[Text]"/>
      <dgm:spPr/>
      <dgm:t>
        <a:bodyPr/>
        <a:lstStyle/>
        <a:p>
          <a:r>
            <a:rPr lang="en-US" dirty="0">
              <a:solidFill>
                <a:schemeClr val="tx1"/>
              </a:solidFill>
              <a:latin typeface="+mn-lt"/>
            </a:rPr>
            <a:t>Scope</a:t>
          </a:r>
        </a:p>
      </dgm:t>
    </dgm:pt>
    <dgm:pt modelId="{ED316103-BA58-4463-896E-A329662DC8E3}" type="parTrans" cxnId="{97B89A31-3217-4C41-8EA1-9E60B6735D26}">
      <dgm:prSet/>
      <dgm:spPr/>
      <dgm:t>
        <a:bodyPr/>
        <a:lstStyle/>
        <a:p>
          <a:endParaRPr lang="en-US">
            <a:solidFill>
              <a:schemeClr val="tx1"/>
            </a:solidFill>
            <a:latin typeface="+mn-lt"/>
          </a:endParaRPr>
        </a:p>
      </dgm:t>
    </dgm:pt>
    <dgm:pt modelId="{BB0522CF-7359-4F91-90A9-5B1D105132B5}" type="sibTrans" cxnId="{97B89A31-3217-4C41-8EA1-9E60B6735D26}">
      <dgm:prSet/>
      <dgm:spPr/>
      <dgm:t>
        <a:bodyPr/>
        <a:lstStyle/>
        <a:p>
          <a:endParaRPr lang="en-US">
            <a:solidFill>
              <a:schemeClr val="tx1"/>
            </a:solidFill>
            <a:latin typeface="+mn-lt"/>
          </a:endParaRPr>
        </a:p>
      </dgm:t>
    </dgm:pt>
    <dgm:pt modelId="{38FAC730-FB5E-46A6-8B31-AE6B859CD822}">
      <dgm:prSet phldrT="[Text]" custT="1"/>
      <dgm:spPr>
        <a:solidFill>
          <a:schemeClr val="bg1"/>
        </a:solidFill>
        <a:ln w="19050">
          <a:prstDash val="dashDot"/>
        </a:ln>
        <a:effectLst>
          <a:outerShdw blurRad="152400" dist="317500" dir="5400000" sx="90000" sy="-19000" rotWithShape="0">
            <a:prstClr val="black">
              <a:alpha val="15000"/>
            </a:prstClr>
          </a:outerShdw>
        </a:effectLst>
      </dgm:spPr>
      <dgm:t>
        <a:bodyPr/>
        <a:lstStyle/>
        <a:p>
          <a:pPr rtl="0"/>
          <a:r>
            <a:rPr lang="en-US" sz="1800" b="0" i="0" dirty="0">
              <a:solidFill>
                <a:schemeClr val="tx1"/>
              </a:solidFill>
              <a:latin typeface="+mn-lt"/>
            </a:rPr>
            <a:t>To develop  system that automates HR process​</a:t>
          </a:r>
          <a:endParaRPr lang="en-US" sz="1800" dirty="0">
            <a:solidFill>
              <a:schemeClr val="tx1"/>
            </a:solidFill>
            <a:latin typeface="+mn-lt"/>
          </a:endParaRPr>
        </a:p>
      </dgm:t>
    </dgm:pt>
    <dgm:pt modelId="{9CAE231B-A6B8-4BEB-ABCB-9BC194F9B7A8}" type="parTrans" cxnId="{94BDA8D7-D4D7-4EA7-BE63-42933ED11DF6}">
      <dgm:prSet/>
      <dgm:spPr/>
      <dgm:t>
        <a:bodyPr/>
        <a:lstStyle/>
        <a:p>
          <a:endParaRPr lang="en-US">
            <a:solidFill>
              <a:schemeClr val="tx1"/>
            </a:solidFill>
            <a:latin typeface="+mn-lt"/>
          </a:endParaRPr>
        </a:p>
      </dgm:t>
    </dgm:pt>
    <dgm:pt modelId="{B6E922A5-DBFD-4572-9678-664AA1BA867C}" type="sibTrans" cxnId="{94BDA8D7-D4D7-4EA7-BE63-42933ED11DF6}">
      <dgm:prSet/>
      <dgm:spPr/>
      <dgm:t>
        <a:bodyPr/>
        <a:lstStyle/>
        <a:p>
          <a:endParaRPr lang="en-US">
            <a:solidFill>
              <a:schemeClr val="tx1"/>
            </a:solidFill>
            <a:latin typeface="+mn-lt"/>
          </a:endParaRPr>
        </a:p>
      </dgm:t>
    </dgm:pt>
    <dgm:pt modelId="{692B107B-D886-4B1A-9750-B79F22DAA9C4}">
      <dgm:prSet phldrT="[Text]" custT="1"/>
      <dgm:spPr>
        <a:solidFill>
          <a:schemeClr val="bg1"/>
        </a:solidFill>
      </dgm:spPr>
      <dgm:t>
        <a:bodyPr/>
        <a:lstStyle/>
        <a:p>
          <a:pPr rtl="0"/>
          <a:r>
            <a:rPr lang="en-US" sz="1800" b="0" i="0" dirty="0">
              <a:solidFill>
                <a:schemeClr val="tx1"/>
              </a:solidFill>
              <a:latin typeface="+mn-lt"/>
            </a:rPr>
            <a:t>Provide Centralized Database ​</a:t>
          </a:r>
          <a:endParaRPr lang="en-US" sz="1800" dirty="0">
            <a:solidFill>
              <a:schemeClr val="tx1"/>
            </a:solidFill>
            <a:latin typeface="+mn-lt"/>
          </a:endParaRPr>
        </a:p>
      </dgm:t>
    </dgm:pt>
    <dgm:pt modelId="{22CBC284-AEB6-4DEB-8422-E1494E026870}" type="parTrans" cxnId="{4D31A368-8E4F-4E90-8461-D1E543427E38}">
      <dgm:prSet/>
      <dgm:spPr/>
      <dgm:t>
        <a:bodyPr/>
        <a:lstStyle/>
        <a:p>
          <a:endParaRPr lang="en-US">
            <a:solidFill>
              <a:schemeClr val="tx1"/>
            </a:solidFill>
            <a:latin typeface="+mn-lt"/>
          </a:endParaRPr>
        </a:p>
      </dgm:t>
    </dgm:pt>
    <dgm:pt modelId="{38F3F0E3-8238-4166-A1ED-B63D6BFC90CD}" type="sibTrans" cxnId="{4D31A368-8E4F-4E90-8461-D1E543427E38}">
      <dgm:prSet/>
      <dgm:spPr/>
      <dgm:t>
        <a:bodyPr/>
        <a:lstStyle/>
        <a:p>
          <a:endParaRPr lang="en-US">
            <a:solidFill>
              <a:schemeClr val="tx1"/>
            </a:solidFill>
            <a:latin typeface="+mn-lt"/>
          </a:endParaRPr>
        </a:p>
      </dgm:t>
    </dgm:pt>
    <dgm:pt modelId="{C9C0A790-108D-4E15-8A32-09667666A9DF}">
      <dgm:prSet phldrT="[Text]"/>
      <dgm:spPr/>
      <dgm:t>
        <a:bodyPr/>
        <a:lstStyle/>
        <a:p>
          <a:r>
            <a:rPr lang="en-US" dirty="0">
              <a:solidFill>
                <a:schemeClr val="tx1"/>
              </a:solidFill>
              <a:latin typeface="+mn-lt"/>
            </a:rPr>
            <a:t>Limitation</a:t>
          </a:r>
        </a:p>
      </dgm:t>
    </dgm:pt>
    <dgm:pt modelId="{74818BDD-EBFB-43DA-AAF5-2BDDA924A7BC}" type="parTrans" cxnId="{500D332D-3C0C-47BB-8CEA-3A8CD5F32A56}">
      <dgm:prSet/>
      <dgm:spPr/>
      <dgm:t>
        <a:bodyPr/>
        <a:lstStyle/>
        <a:p>
          <a:endParaRPr lang="en-US">
            <a:solidFill>
              <a:schemeClr val="tx1"/>
            </a:solidFill>
            <a:latin typeface="+mn-lt"/>
          </a:endParaRPr>
        </a:p>
      </dgm:t>
    </dgm:pt>
    <dgm:pt modelId="{AEFE0DAE-61C8-43C6-8A02-E0D56E2AD59C}" type="sibTrans" cxnId="{500D332D-3C0C-47BB-8CEA-3A8CD5F32A56}">
      <dgm:prSet/>
      <dgm:spPr/>
      <dgm:t>
        <a:bodyPr/>
        <a:lstStyle/>
        <a:p>
          <a:endParaRPr lang="en-US">
            <a:solidFill>
              <a:schemeClr val="tx1"/>
            </a:solidFill>
            <a:latin typeface="+mn-lt"/>
          </a:endParaRPr>
        </a:p>
      </dgm:t>
    </dgm:pt>
    <dgm:pt modelId="{DB6C6B01-1B08-4D5C-85AA-8A2B2ACB7BE1}">
      <dgm:prSet phldrT="[Text]" custT="1"/>
      <dgm:spPr>
        <a:solidFill>
          <a:schemeClr val="bg1"/>
        </a:solidFill>
      </dgm:spPr>
      <dgm:t>
        <a:bodyPr/>
        <a:lstStyle/>
        <a:p>
          <a:pPr rtl="0"/>
          <a:r>
            <a:rPr lang="en-US" sz="1800" b="0" i="0" dirty="0">
              <a:solidFill>
                <a:schemeClr val="tx1"/>
              </a:solidFill>
              <a:latin typeface="+mn-lt"/>
            </a:rPr>
            <a:t>Not able to detect attendance beyond the premises​</a:t>
          </a:r>
          <a:endParaRPr lang="en-US" sz="1800" dirty="0">
            <a:solidFill>
              <a:schemeClr val="tx1"/>
            </a:solidFill>
            <a:latin typeface="+mn-lt"/>
          </a:endParaRPr>
        </a:p>
      </dgm:t>
    </dgm:pt>
    <dgm:pt modelId="{076E33A6-AE28-467A-80B7-94E1BC532505}" type="parTrans" cxnId="{B8B5DF7E-49C7-4DA3-807C-946085C11F31}">
      <dgm:prSet/>
      <dgm:spPr/>
      <dgm:t>
        <a:bodyPr/>
        <a:lstStyle/>
        <a:p>
          <a:endParaRPr lang="en-US">
            <a:solidFill>
              <a:schemeClr val="tx1"/>
            </a:solidFill>
            <a:latin typeface="+mn-lt"/>
          </a:endParaRPr>
        </a:p>
      </dgm:t>
    </dgm:pt>
    <dgm:pt modelId="{E6827F1E-2AC0-44B0-AE20-D7E8D75C8FD5}" type="sibTrans" cxnId="{B8B5DF7E-49C7-4DA3-807C-946085C11F31}">
      <dgm:prSet/>
      <dgm:spPr/>
      <dgm:t>
        <a:bodyPr/>
        <a:lstStyle/>
        <a:p>
          <a:endParaRPr lang="en-US">
            <a:solidFill>
              <a:schemeClr val="tx1"/>
            </a:solidFill>
            <a:latin typeface="+mn-lt"/>
          </a:endParaRPr>
        </a:p>
      </dgm:t>
    </dgm:pt>
    <dgm:pt modelId="{D762DCFF-772C-439F-84AD-BC487184A15C}">
      <dgm:prSet phldrT="[Text]" custT="1"/>
      <dgm:spPr>
        <a:solidFill>
          <a:schemeClr val="bg1"/>
        </a:solidFill>
      </dgm:spPr>
      <dgm:t>
        <a:bodyPr/>
        <a:lstStyle/>
        <a:p>
          <a:pPr rtl="0"/>
          <a:r>
            <a:rPr lang="en-US" sz="1800" b="0" i="0" dirty="0">
              <a:solidFill>
                <a:schemeClr val="tx1"/>
              </a:solidFill>
              <a:latin typeface="+mn-lt"/>
            </a:rPr>
            <a:t>System cannot be scalable to other business with different requirements​</a:t>
          </a:r>
          <a:endParaRPr lang="en-US" sz="1800" dirty="0">
            <a:solidFill>
              <a:schemeClr val="tx1"/>
            </a:solidFill>
            <a:latin typeface="+mn-lt"/>
          </a:endParaRPr>
        </a:p>
      </dgm:t>
    </dgm:pt>
    <dgm:pt modelId="{4234D217-AAFE-4EDF-BABB-A3E8DC00CC16}" type="parTrans" cxnId="{BD3D952A-4FA2-4F08-A1D5-74BBB912A1E3}">
      <dgm:prSet/>
      <dgm:spPr/>
      <dgm:t>
        <a:bodyPr/>
        <a:lstStyle/>
        <a:p>
          <a:endParaRPr lang="en-US">
            <a:solidFill>
              <a:schemeClr val="tx1"/>
            </a:solidFill>
            <a:latin typeface="+mn-lt"/>
          </a:endParaRPr>
        </a:p>
      </dgm:t>
    </dgm:pt>
    <dgm:pt modelId="{3D411241-4BDB-485A-B78D-536C2800402F}" type="sibTrans" cxnId="{BD3D952A-4FA2-4F08-A1D5-74BBB912A1E3}">
      <dgm:prSet/>
      <dgm:spPr/>
      <dgm:t>
        <a:bodyPr/>
        <a:lstStyle/>
        <a:p>
          <a:endParaRPr lang="en-US">
            <a:solidFill>
              <a:schemeClr val="tx1"/>
            </a:solidFill>
            <a:latin typeface="+mn-lt"/>
          </a:endParaRPr>
        </a:p>
      </dgm:t>
    </dgm:pt>
    <dgm:pt modelId="{D5B32DAC-22F2-4C7B-9C48-BFD30DE8872F}">
      <dgm:prSet custT="1"/>
      <dgm:spPr>
        <a:solidFill>
          <a:schemeClr val="bg1"/>
        </a:solidFill>
      </dgm:spPr>
      <dgm:t>
        <a:bodyPr/>
        <a:lstStyle/>
        <a:p>
          <a:pPr rtl="0"/>
          <a:r>
            <a:rPr lang="en-US" sz="1800" b="0" i="0" dirty="0">
              <a:solidFill>
                <a:schemeClr val="tx1"/>
              </a:solidFill>
              <a:latin typeface="+mn-lt"/>
            </a:rPr>
            <a:t>Track and Access Employee performance​</a:t>
          </a:r>
          <a:endParaRPr lang="en-US" sz="1800" dirty="0">
            <a:solidFill>
              <a:schemeClr val="tx1"/>
            </a:solidFill>
            <a:latin typeface="+mn-lt"/>
          </a:endParaRPr>
        </a:p>
      </dgm:t>
    </dgm:pt>
    <dgm:pt modelId="{AB3240DB-7E9F-4AA0-9554-1AE470A32737}" type="parTrans" cxnId="{0FA89CDC-1582-4CFB-A82E-CC273B9999D1}">
      <dgm:prSet/>
      <dgm:spPr/>
      <dgm:t>
        <a:bodyPr/>
        <a:lstStyle/>
        <a:p>
          <a:endParaRPr lang="en-US">
            <a:solidFill>
              <a:schemeClr val="tx1"/>
            </a:solidFill>
            <a:latin typeface="+mn-lt"/>
          </a:endParaRPr>
        </a:p>
      </dgm:t>
    </dgm:pt>
    <dgm:pt modelId="{36675618-61C3-4370-8574-F072DC8CD6EA}" type="sibTrans" cxnId="{0FA89CDC-1582-4CFB-A82E-CC273B9999D1}">
      <dgm:prSet/>
      <dgm:spPr/>
      <dgm:t>
        <a:bodyPr/>
        <a:lstStyle/>
        <a:p>
          <a:endParaRPr lang="en-US">
            <a:solidFill>
              <a:schemeClr val="tx1"/>
            </a:solidFill>
            <a:latin typeface="+mn-lt"/>
          </a:endParaRPr>
        </a:p>
      </dgm:t>
    </dgm:pt>
    <dgm:pt modelId="{2B2BB08F-B714-41FB-8E94-A2E5791EF343}">
      <dgm:prSet custT="1"/>
      <dgm:spPr>
        <a:solidFill>
          <a:schemeClr val="bg1"/>
        </a:solidFill>
      </dgm:spPr>
      <dgm:t>
        <a:bodyPr/>
        <a:lstStyle/>
        <a:p>
          <a:pPr rtl="0"/>
          <a:r>
            <a:rPr lang="en-US" sz="1800" b="0" i="0" dirty="0">
              <a:solidFill>
                <a:schemeClr val="tx1"/>
              </a:solidFill>
              <a:latin typeface="+mn-lt"/>
            </a:rPr>
            <a:t>May not be able to covers all the HR functions.​</a:t>
          </a:r>
          <a:endParaRPr lang="en-US" sz="1800" dirty="0">
            <a:solidFill>
              <a:schemeClr val="tx1"/>
            </a:solidFill>
            <a:latin typeface="+mn-lt"/>
          </a:endParaRPr>
        </a:p>
      </dgm:t>
    </dgm:pt>
    <dgm:pt modelId="{BB6DFD72-0672-4E8F-9623-E3AB9F65AE1B}" type="parTrans" cxnId="{6216D83E-0A39-4872-B944-2A5E22D65D77}">
      <dgm:prSet/>
      <dgm:spPr/>
      <dgm:t>
        <a:bodyPr/>
        <a:lstStyle/>
        <a:p>
          <a:endParaRPr lang="en-US">
            <a:solidFill>
              <a:schemeClr val="tx1"/>
            </a:solidFill>
            <a:latin typeface="+mn-lt"/>
          </a:endParaRPr>
        </a:p>
      </dgm:t>
    </dgm:pt>
    <dgm:pt modelId="{C3971AE3-4F4F-475B-BC54-FA3525693889}" type="sibTrans" cxnId="{6216D83E-0A39-4872-B944-2A5E22D65D77}">
      <dgm:prSet/>
      <dgm:spPr/>
      <dgm:t>
        <a:bodyPr/>
        <a:lstStyle/>
        <a:p>
          <a:endParaRPr lang="en-US">
            <a:solidFill>
              <a:schemeClr val="tx1"/>
            </a:solidFill>
            <a:latin typeface="+mn-lt"/>
          </a:endParaRPr>
        </a:p>
      </dgm:t>
    </dgm:pt>
    <dgm:pt modelId="{06D2C2BE-BEBF-4F33-A61D-C674657C6C85}" type="pres">
      <dgm:prSet presAssocID="{EBC27630-CC11-426D-B3C0-93F28FB0F9A9}" presName="theList" presStyleCnt="0">
        <dgm:presLayoutVars>
          <dgm:dir/>
          <dgm:animLvl val="lvl"/>
          <dgm:resizeHandles val="exact"/>
        </dgm:presLayoutVars>
      </dgm:prSet>
      <dgm:spPr/>
    </dgm:pt>
    <dgm:pt modelId="{3FB51DC5-DCD5-4AD1-9D63-9C596CE444A4}" type="pres">
      <dgm:prSet presAssocID="{69D3062A-FC44-4DFD-B2B1-03F22BCFE1DB}" presName="compNode" presStyleCnt="0"/>
      <dgm:spPr/>
    </dgm:pt>
    <dgm:pt modelId="{510850C7-6355-40D9-B7C8-3EB7E9B3F4C2}" type="pres">
      <dgm:prSet presAssocID="{69D3062A-FC44-4DFD-B2B1-03F22BCFE1DB}" presName="aNode" presStyleLbl="bgShp" presStyleIdx="0" presStyleCnt="2" custScaleY="100000" custLinFactNeighborX="-824" custLinFactNeighborY="-10782"/>
      <dgm:spPr/>
    </dgm:pt>
    <dgm:pt modelId="{0D7958C1-6845-4B16-998B-26910530C012}" type="pres">
      <dgm:prSet presAssocID="{69D3062A-FC44-4DFD-B2B1-03F22BCFE1DB}" presName="textNode" presStyleLbl="bgShp" presStyleIdx="0" presStyleCnt="2"/>
      <dgm:spPr/>
    </dgm:pt>
    <dgm:pt modelId="{05050B7E-AD1F-4FD3-BEB5-AFE115ABB3F9}" type="pres">
      <dgm:prSet presAssocID="{69D3062A-FC44-4DFD-B2B1-03F22BCFE1DB}" presName="compChildNode" presStyleCnt="0"/>
      <dgm:spPr/>
    </dgm:pt>
    <dgm:pt modelId="{C65EADB7-B2EE-431D-A178-94B3E02D5406}" type="pres">
      <dgm:prSet presAssocID="{69D3062A-FC44-4DFD-B2B1-03F22BCFE1DB}" presName="theInnerList" presStyleCnt="0"/>
      <dgm:spPr/>
    </dgm:pt>
    <dgm:pt modelId="{DA93A82E-641D-4483-9E02-C1371C28EB75}" type="pres">
      <dgm:prSet presAssocID="{38FAC730-FB5E-46A6-8B31-AE6B859CD822}" presName="childNode" presStyleLbl="node1" presStyleIdx="0" presStyleCnt="6">
        <dgm:presLayoutVars>
          <dgm:bulletEnabled val="1"/>
        </dgm:presLayoutVars>
      </dgm:prSet>
      <dgm:spPr/>
    </dgm:pt>
    <dgm:pt modelId="{A9907D7A-AB5A-41EB-8C46-3C7FD77F8297}" type="pres">
      <dgm:prSet presAssocID="{38FAC730-FB5E-46A6-8B31-AE6B859CD822}" presName="aSpace2" presStyleCnt="0"/>
      <dgm:spPr/>
    </dgm:pt>
    <dgm:pt modelId="{9E1271A0-BD40-455A-8E93-530A0355B96F}" type="pres">
      <dgm:prSet presAssocID="{692B107B-D886-4B1A-9750-B79F22DAA9C4}" presName="childNode" presStyleLbl="node1" presStyleIdx="1" presStyleCnt="6">
        <dgm:presLayoutVars>
          <dgm:bulletEnabled val="1"/>
        </dgm:presLayoutVars>
      </dgm:prSet>
      <dgm:spPr/>
    </dgm:pt>
    <dgm:pt modelId="{F8E1F6AE-78A8-4289-82C0-1C8B4C36E7C5}" type="pres">
      <dgm:prSet presAssocID="{692B107B-D886-4B1A-9750-B79F22DAA9C4}" presName="aSpace2" presStyleCnt="0"/>
      <dgm:spPr/>
    </dgm:pt>
    <dgm:pt modelId="{40E162CB-4B90-4BE4-BC8A-AFC3B0851E4E}" type="pres">
      <dgm:prSet presAssocID="{D5B32DAC-22F2-4C7B-9C48-BFD30DE8872F}" presName="childNode" presStyleLbl="node1" presStyleIdx="2" presStyleCnt="6">
        <dgm:presLayoutVars>
          <dgm:bulletEnabled val="1"/>
        </dgm:presLayoutVars>
      </dgm:prSet>
      <dgm:spPr/>
    </dgm:pt>
    <dgm:pt modelId="{153F1676-0E8A-438A-9DB0-10AF6E068DF4}" type="pres">
      <dgm:prSet presAssocID="{69D3062A-FC44-4DFD-B2B1-03F22BCFE1DB}" presName="aSpace" presStyleCnt="0"/>
      <dgm:spPr/>
    </dgm:pt>
    <dgm:pt modelId="{B53A8783-092B-4432-B3A8-D659923F6F99}" type="pres">
      <dgm:prSet presAssocID="{C9C0A790-108D-4E15-8A32-09667666A9DF}" presName="compNode" presStyleCnt="0"/>
      <dgm:spPr/>
    </dgm:pt>
    <dgm:pt modelId="{F2B228C4-F400-4093-8EC6-DAF4C133E4C6}" type="pres">
      <dgm:prSet presAssocID="{C9C0A790-108D-4E15-8A32-09667666A9DF}" presName="aNode" presStyleLbl="bgShp" presStyleIdx="1" presStyleCnt="2"/>
      <dgm:spPr/>
    </dgm:pt>
    <dgm:pt modelId="{8980BF52-6431-4CEF-A935-296A755711AE}" type="pres">
      <dgm:prSet presAssocID="{C9C0A790-108D-4E15-8A32-09667666A9DF}" presName="textNode" presStyleLbl="bgShp" presStyleIdx="1" presStyleCnt="2"/>
      <dgm:spPr/>
    </dgm:pt>
    <dgm:pt modelId="{40FC3812-6DFB-411C-B211-1DA1BB4483F7}" type="pres">
      <dgm:prSet presAssocID="{C9C0A790-108D-4E15-8A32-09667666A9DF}" presName="compChildNode" presStyleCnt="0"/>
      <dgm:spPr/>
    </dgm:pt>
    <dgm:pt modelId="{1BBA1D42-4937-4BD0-B266-5FB32F02687C}" type="pres">
      <dgm:prSet presAssocID="{C9C0A790-108D-4E15-8A32-09667666A9DF}" presName="theInnerList" presStyleCnt="0"/>
      <dgm:spPr/>
    </dgm:pt>
    <dgm:pt modelId="{0846C8B3-49F8-416D-95AD-689435478F9B}" type="pres">
      <dgm:prSet presAssocID="{DB6C6B01-1B08-4D5C-85AA-8A2B2ACB7BE1}" presName="childNode" presStyleLbl="node1" presStyleIdx="3" presStyleCnt="6">
        <dgm:presLayoutVars>
          <dgm:bulletEnabled val="1"/>
        </dgm:presLayoutVars>
      </dgm:prSet>
      <dgm:spPr/>
    </dgm:pt>
    <dgm:pt modelId="{80F88898-7AF4-4690-ABC4-0A478C2D9941}" type="pres">
      <dgm:prSet presAssocID="{DB6C6B01-1B08-4D5C-85AA-8A2B2ACB7BE1}" presName="aSpace2" presStyleCnt="0"/>
      <dgm:spPr/>
    </dgm:pt>
    <dgm:pt modelId="{12A542BA-DE00-481C-9885-0FD563BB3212}" type="pres">
      <dgm:prSet presAssocID="{D762DCFF-772C-439F-84AD-BC487184A15C}" presName="childNode" presStyleLbl="node1" presStyleIdx="4" presStyleCnt="6" custScaleX="94929" custScaleY="124004">
        <dgm:presLayoutVars>
          <dgm:bulletEnabled val="1"/>
        </dgm:presLayoutVars>
      </dgm:prSet>
      <dgm:spPr/>
    </dgm:pt>
    <dgm:pt modelId="{75EE08F6-806C-439F-9097-B0DF273E9186}" type="pres">
      <dgm:prSet presAssocID="{D762DCFF-772C-439F-84AD-BC487184A15C}" presName="aSpace2" presStyleCnt="0"/>
      <dgm:spPr/>
    </dgm:pt>
    <dgm:pt modelId="{CFC9EE22-3268-45DF-AE86-C195E12449F0}" type="pres">
      <dgm:prSet presAssocID="{2B2BB08F-B714-41FB-8E94-A2E5791EF343}" presName="childNode" presStyleLbl="node1" presStyleIdx="5" presStyleCnt="6">
        <dgm:presLayoutVars>
          <dgm:bulletEnabled val="1"/>
        </dgm:presLayoutVars>
      </dgm:prSet>
      <dgm:spPr/>
    </dgm:pt>
  </dgm:ptLst>
  <dgm:cxnLst>
    <dgm:cxn modelId="{B1C28F0E-07C1-428D-8BB1-83A031D7D504}" type="presOf" srcId="{69D3062A-FC44-4DFD-B2B1-03F22BCFE1DB}" destId="{0D7958C1-6845-4B16-998B-26910530C012}" srcOrd="1" destOrd="0" presId="urn:microsoft.com/office/officeart/2005/8/layout/lProcess2"/>
    <dgm:cxn modelId="{BD3D952A-4FA2-4F08-A1D5-74BBB912A1E3}" srcId="{C9C0A790-108D-4E15-8A32-09667666A9DF}" destId="{D762DCFF-772C-439F-84AD-BC487184A15C}" srcOrd="1" destOrd="0" parTransId="{4234D217-AAFE-4EDF-BABB-A3E8DC00CC16}" sibTransId="{3D411241-4BDB-485A-B78D-536C2800402F}"/>
    <dgm:cxn modelId="{500D332D-3C0C-47BB-8CEA-3A8CD5F32A56}" srcId="{EBC27630-CC11-426D-B3C0-93F28FB0F9A9}" destId="{C9C0A790-108D-4E15-8A32-09667666A9DF}" srcOrd="1" destOrd="0" parTransId="{74818BDD-EBFB-43DA-AAF5-2BDDA924A7BC}" sibTransId="{AEFE0DAE-61C8-43C6-8A02-E0D56E2AD59C}"/>
    <dgm:cxn modelId="{C45A772F-12CE-47F2-BFBF-FEFFB7FE4E17}" type="presOf" srcId="{69D3062A-FC44-4DFD-B2B1-03F22BCFE1DB}" destId="{510850C7-6355-40D9-B7C8-3EB7E9B3F4C2}" srcOrd="0" destOrd="0" presId="urn:microsoft.com/office/officeart/2005/8/layout/lProcess2"/>
    <dgm:cxn modelId="{97B89A31-3217-4C41-8EA1-9E60B6735D26}" srcId="{EBC27630-CC11-426D-B3C0-93F28FB0F9A9}" destId="{69D3062A-FC44-4DFD-B2B1-03F22BCFE1DB}" srcOrd="0" destOrd="0" parTransId="{ED316103-BA58-4463-896E-A329662DC8E3}" sibTransId="{BB0522CF-7359-4F91-90A9-5B1D105132B5}"/>
    <dgm:cxn modelId="{CC71D434-CD72-4FFF-8493-926DE828774C}" type="presOf" srcId="{2B2BB08F-B714-41FB-8E94-A2E5791EF343}" destId="{CFC9EE22-3268-45DF-AE86-C195E12449F0}" srcOrd="0" destOrd="0" presId="urn:microsoft.com/office/officeart/2005/8/layout/lProcess2"/>
    <dgm:cxn modelId="{6216D83E-0A39-4872-B944-2A5E22D65D77}" srcId="{C9C0A790-108D-4E15-8A32-09667666A9DF}" destId="{2B2BB08F-B714-41FB-8E94-A2E5791EF343}" srcOrd="2" destOrd="0" parTransId="{BB6DFD72-0672-4E8F-9623-E3AB9F65AE1B}" sibTransId="{C3971AE3-4F4F-475B-BC54-FA3525693889}"/>
    <dgm:cxn modelId="{4D31A368-8E4F-4E90-8461-D1E543427E38}" srcId="{69D3062A-FC44-4DFD-B2B1-03F22BCFE1DB}" destId="{692B107B-D886-4B1A-9750-B79F22DAA9C4}" srcOrd="1" destOrd="0" parTransId="{22CBC284-AEB6-4DEB-8422-E1494E026870}" sibTransId="{38F3F0E3-8238-4166-A1ED-B63D6BFC90CD}"/>
    <dgm:cxn modelId="{E1AB0A74-882B-4A2F-AFE8-75A8C018BF78}" type="presOf" srcId="{EBC27630-CC11-426D-B3C0-93F28FB0F9A9}" destId="{06D2C2BE-BEBF-4F33-A61D-C674657C6C85}" srcOrd="0" destOrd="0" presId="urn:microsoft.com/office/officeart/2005/8/layout/lProcess2"/>
    <dgm:cxn modelId="{50D60579-7C4C-408A-850C-F5D0EC782016}" type="presOf" srcId="{38FAC730-FB5E-46A6-8B31-AE6B859CD822}" destId="{DA93A82E-641D-4483-9E02-C1371C28EB75}" srcOrd="0" destOrd="0" presId="urn:microsoft.com/office/officeart/2005/8/layout/lProcess2"/>
    <dgm:cxn modelId="{B8B5DF7E-49C7-4DA3-807C-946085C11F31}" srcId="{C9C0A790-108D-4E15-8A32-09667666A9DF}" destId="{DB6C6B01-1B08-4D5C-85AA-8A2B2ACB7BE1}" srcOrd="0" destOrd="0" parTransId="{076E33A6-AE28-467A-80B7-94E1BC532505}" sibTransId="{E6827F1E-2AC0-44B0-AE20-D7E8D75C8FD5}"/>
    <dgm:cxn modelId="{6075C38F-A590-4336-92AB-05B346F881D6}" type="presOf" srcId="{C9C0A790-108D-4E15-8A32-09667666A9DF}" destId="{8980BF52-6431-4CEF-A935-296A755711AE}" srcOrd="1" destOrd="0" presId="urn:microsoft.com/office/officeart/2005/8/layout/lProcess2"/>
    <dgm:cxn modelId="{716DFC94-577B-430F-8BCF-AA02F844D1D4}" type="presOf" srcId="{C9C0A790-108D-4E15-8A32-09667666A9DF}" destId="{F2B228C4-F400-4093-8EC6-DAF4C133E4C6}" srcOrd="0" destOrd="0" presId="urn:microsoft.com/office/officeart/2005/8/layout/lProcess2"/>
    <dgm:cxn modelId="{E828E4AE-D804-4088-9E08-49E248926A54}" type="presOf" srcId="{D762DCFF-772C-439F-84AD-BC487184A15C}" destId="{12A542BA-DE00-481C-9885-0FD563BB3212}" srcOrd="0" destOrd="0" presId="urn:microsoft.com/office/officeart/2005/8/layout/lProcess2"/>
    <dgm:cxn modelId="{5B16F0C2-48AD-4158-BDCC-07737244282F}" type="presOf" srcId="{692B107B-D886-4B1A-9750-B79F22DAA9C4}" destId="{9E1271A0-BD40-455A-8E93-530A0355B96F}" srcOrd="0" destOrd="0" presId="urn:microsoft.com/office/officeart/2005/8/layout/lProcess2"/>
    <dgm:cxn modelId="{89EC52D1-7BE9-44AA-B2C5-5B2E2E78BFCC}" type="presOf" srcId="{DB6C6B01-1B08-4D5C-85AA-8A2B2ACB7BE1}" destId="{0846C8B3-49F8-416D-95AD-689435478F9B}" srcOrd="0" destOrd="0" presId="urn:microsoft.com/office/officeart/2005/8/layout/lProcess2"/>
    <dgm:cxn modelId="{EE355BD3-D749-48FB-A444-01EC66411708}" type="presOf" srcId="{D5B32DAC-22F2-4C7B-9C48-BFD30DE8872F}" destId="{40E162CB-4B90-4BE4-BC8A-AFC3B0851E4E}" srcOrd="0" destOrd="0" presId="urn:microsoft.com/office/officeart/2005/8/layout/lProcess2"/>
    <dgm:cxn modelId="{94BDA8D7-D4D7-4EA7-BE63-42933ED11DF6}" srcId="{69D3062A-FC44-4DFD-B2B1-03F22BCFE1DB}" destId="{38FAC730-FB5E-46A6-8B31-AE6B859CD822}" srcOrd="0" destOrd="0" parTransId="{9CAE231B-A6B8-4BEB-ABCB-9BC194F9B7A8}" sibTransId="{B6E922A5-DBFD-4572-9678-664AA1BA867C}"/>
    <dgm:cxn modelId="{0FA89CDC-1582-4CFB-A82E-CC273B9999D1}" srcId="{69D3062A-FC44-4DFD-B2B1-03F22BCFE1DB}" destId="{D5B32DAC-22F2-4C7B-9C48-BFD30DE8872F}" srcOrd="2" destOrd="0" parTransId="{AB3240DB-7E9F-4AA0-9554-1AE470A32737}" sibTransId="{36675618-61C3-4370-8574-F072DC8CD6EA}"/>
    <dgm:cxn modelId="{A9BF719D-D1B2-4016-8BDF-D22E037CF9DF}" type="presParOf" srcId="{06D2C2BE-BEBF-4F33-A61D-C674657C6C85}" destId="{3FB51DC5-DCD5-4AD1-9D63-9C596CE444A4}" srcOrd="0" destOrd="0" presId="urn:microsoft.com/office/officeart/2005/8/layout/lProcess2"/>
    <dgm:cxn modelId="{6FAE565F-0A5C-45C4-BD41-6A876D3607DB}" type="presParOf" srcId="{3FB51DC5-DCD5-4AD1-9D63-9C596CE444A4}" destId="{510850C7-6355-40D9-B7C8-3EB7E9B3F4C2}" srcOrd="0" destOrd="0" presId="urn:microsoft.com/office/officeart/2005/8/layout/lProcess2"/>
    <dgm:cxn modelId="{A9821BEA-04BB-4D39-8B91-EE78EB76F5C2}" type="presParOf" srcId="{3FB51DC5-DCD5-4AD1-9D63-9C596CE444A4}" destId="{0D7958C1-6845-4B16-998B-26910530C012}" srcOrd="1" destOrd="0" presId="urn:microsoft.com/office/officeart/2005/8/layout/lProcess2"/>
    <dgm:cxn modelId="{C05D67B4-E314-470E-9D9C-DA267CECDA7C}" type="presParOf" srcId="{3FB51DC5-DCD5-4AD1-9D63-9C596CE444A4}" destId="{05050B7E-AD1F-4FD3-BEB5-AFE115ABB3F9}" srcOrd="2" destOrd="0" presId="urn:microsoft.com/office/officeart/2005/8/layout/lProcess2"/>
    <dgm:cxn modelId="{ED27916C-D14F-4E75-A732-ECDB7906AD56}" type="presParOf" srcId="{05050B7E-AD1F-4FD3-BEB5-AFE115ABB3F9}" destId="{C65EADB7-B2EE-431D-A178-94B3E02D5406}" srcOrd="0" destOrd="0" presId="urn:microsoft.com/office/officeart/2005/8/layout/lProcess2"/>
    <dgm:cxn modelId="{3B98ECD7-2A69-4E45-B314-CC3FCBF2A736}" type="presParOf" srcId="{C65EADB7-B2EE-431D-A178-94B3E02D5406}" destId="{DA93A82E-641D-4483-9E02-C1371C28EB75}" srcOrd="0" destOrd="0" presId="urn:microsoft.com/office/officeart/2005/8/layout/lProcess2"/>
    <dgm:cxn modelId="{6FE88274-1419-4ADA-90BB-0B9D074D8CED}" type="presParOf" srcId="{C65EADB7-B2EE-431D-A178-94B3E02D5406}" destId="{A9907D7A-AB5A-41EB-8C46-3C7FD77F8297}" srcOrd="1" destOrd="0" presId="urn:microsoft.com/office/officeart/2005/8/layout/lProcess2"/>
    <dgm:cxn modelId="{AB2FB7CE-4D87-4020-BF58-7F3B68E4242B}" type="presParOf" srcId="{C65EADB7-B2EE-431D-A178-94B3E02D5406}" destId="{9E1271A0-BD40-455A-8E93-530A0355B96F}" srcOrd="2" destOrd="0" presId="urn:microsoft.com/office/officeart/2005/8/layout/lProcess2"/>
    <dgm:cxn modelId="{B343AD56-5D3F-4D02-9782-6BE28C04A8AF}" type="presParOf" srcId="{C65EADB7-B2EE-431D-A178-94B3E02D5406}" destId="{F8E1F6AE-78A8-4289-82C0-1C8B4C36E7C5}" srcOrd="3" destOrd="0" presId="urn:microsoft.com/office/officeart/2005/8/layout/lProcess2"/>
    <dgm:cxn modelId="{EEB17050-5ADE-4879-8AB6-7B228A606352}" type="presParOf" srcId="{C65EADB7-B2EE-431D-A178-94B3E02D5406}" destId="{40E162CB-4B90-4BE4-BC8A-AFC3B0851E4E}" srcOrd="4" destOrd="0" presId="urn:microsoft.com/office/officeart/2005/8/layout/lProcess2"/>
    <dgm:cxn modelId="{1D12ED16-B4E4-4D79-8137-3864B63E6FE3}" type="presParOf" srcId="{06D2C2BE-BEBF-4F33-A61D-C674657C6C85}" destId="{153F1676-0E8A-438A-9DB0-10AF6E068DF4}" srcOrd="1" destOrd="0" presId="urn:microsoft.com/office/officeart/2005/8/layout/lProcess2"/>
    <dgm:cxn modelId="{58C45FB2-896F-4C99-9870-5DBEBBAD65DD}" type="presParOf" srcId="{06D2C2BE-BEBF-4F33-A61D-C674657C6C85}" destId="{B53A8783-092B-4432-B3A8-D659923F6F99}" srcOrd="2" destOrd="0" presId="urn:microsoft.com/office/officeart/2005/8/layout/lProcess2"/>
    <dgm:cxn modelId="{635C8E01-156C-4F2D-A5D1-D3F70C44F98A}" type="presParOf" srcId="{B53A8783-092B-4432-B3A8-D659923F6F99}" destId="{F2B228C4-F400-4093-8EC6-DAF4C133E4C6}" srcOrd="0" destOrd="0" presId="urn:microsoft.com/office/officeart/2005/8/layout/lProcess2"/>
    <dgm:cxn modelId="{78930F4E-52F4-477D-BD1E-9472199BDA81}" type="presParOf" srcId="{B53A8783-092B-4432-B3A8-D659923F6F99}" destId="{8980BF52-6431-4CEF-A935-296A755711AE}" srcOrd="1" destOrd="0" presId="urn:microsoft.com/office/officeart/2005/8/layout/lProcess2"/>
    <dgm:cxn modelId="{63D7D767-5439-4493-B7E7-0B77FC85DCA9}" type="presParOf" srcId="{B53A8783-092B-4432-B3A8-D659923F6F99}" destId="{40FC3812-6DFB-411C-B211-1DA1BB4483F7}" srcOrd="2" destOrd="0" presId="urn:microsoft.com/office/officeart/2005/8/layout/lProcess2"/>
    <dgm:cxn modelId="{90672DA0-B969-46EC-A20F-1D83F10F2FA3}" type="presParOf" srcId="{40FC3812-6DFB-411C-B211-1DA1BB4483F7}" destId="{1BBA1D42-4937-4BD0-B266-5FB32F02687C}" srcOrd="0" destOrd="0" presId="urn:microsoft.com/office/officeart/2005/8/layout/lProcess2"/>
    <dgm:cxn modelId="{D228B754-9922-44D8-B3EA-8CE35EB4EE94}" type="presParOf" srcId="{1BBA1D42-4937-4BD0-B266-5FB32F02687C}" destId="{0846C8B3-49F8-416D-95AD-689435478F9B}" srcOrd="0" destOrd="0" presId="urn:microsoft.com/office/officeart/2005/8/layout/lProcess2"/>
    <dgm:cxn modelId="{95CF5DE0-170F-4D12-99D0-CC102D2A0B21}" type="presParOf" srcId="{1BBA1D42-4937-4BD0-B266-5FB32F02687C}" destId="{80F88898-7AF4-4690-ABC4-0A478C2D9941}" srcOrd="1" destOrd="0" presId="urn:microsoft.com/office/officeart/2005/8/layout/lProcess2"/>
    <dgm:cxn modelId="{76518793-B07D-4284-8433-355E99109721}" type="presParOf" srcId="{1BBA1D42-4937-4BD0-B266-5FB32F02687C}" destId="{12A542BA-DE00-481C-9885-0FD563BB3212}" srcOrd="2" destOrd="0" presId="urn:microsoft.com/office/officeart/2005/8/layout/lProcess2"/>
    <dgm:cxn modelId="{D1CC0871-4B18-4E88-AEE5-652A12E2192E}" type="presParOf" srcId="{1BBA1D42-4937-4BD0-B266-5FB32F02687C}" destId="{75EE08F6-806C-439F-9097-B0DF273E9186}" srcOrd="3" destOrd="0" presId="urn:microsoft.com/office/officeart/2005/8/layout/lProcess2"/>
    <dgm:cxn modelId="{55E1E152-214E-41CC-B2FB-F633E437FE16}" type="presParOf" srcId="{1BBA1D42-4937-4BD0-B266-5FB32F02687C}" destId="{CFC9EE22-3268-45DF-AE86-C195E12449F0}"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38C19F-D080-4A8B-A85F-ACF76D110E17}" type="doc">
      <dgm:prSet loTypeId="urn:microsoft.com/office/officeart/2005/8/layout/vList5" loCatId="list" qsTypeId="urn:microsoft.com/office/officeart/2005/8/quickstyle/3d1" qsCatId="3D" csTypeId="urn:microsoft.com/office/officeart/2005/8/colors/colorful4" csCatId="colorful" phldr="1"/>
      <dgm:spPr/>
      <dgm:t>
        <a:bodyPr/>
        <a:lstStyle/>
        <a:p>
          <a:endParaRPr lang="en-US"/>
        </a:p>
      </dgm:t>
    </dgm:pt>
    <dgm:pt modelId="{02F6A3B8-FDE2-467E-8D46-CDC76EBAA21D}">
      <dgm:prSet phldrT="[Text]"/>
      <dgm:spPr/>
      <dgm:t>
        <a:bodyPr/>
        <a:lstStyle/>
        <a:p>
          <a:r>
            <a:rPr lang="en-US" dirty="0"/>
            <a:t>Functional </a:t>
          </a:r>
        </a:p>
        <a:p>
          <a:r>
            <a:rPr lang="en-US" dirty="0"/>
            <a:t>Requirements</a:t>
          </a:r>
        </a:p>
      </dgm:t>
    </dgm:pt>
    <dgm:pt modelId="{7A2718E1-2F2C-4689-8DBA-5C6E7DB46017}" type="parTrans" cxnId="{E39F3D75-7553-424F-9A35-A92617FA9D9E}">
      <dgm:prSet/>
      <dgm:spPr/>
      <dgm:t>
        <a:bodyPr/>
        <a:lstStyle/>
        <a:p>
          <a:endParaRPr lang="en-US"/>
        </a:p>
      </dgm:t>
    </dgm:pt>
    <dgm:pt modelId="{218898AE-F571-44F3-8AC8-A47886AE6876}" type="sibTrans" cxnId="{E39F3D75-7553-424F-9A35-A92617FA9D9E}">
      <dgm:prSet/>
      <dgm:spPr/>
      <dgm:t>
        <a:bodyPr/>
        <a:lstStyle/>
        <a:p>
          <a:endParaRPr lang="en-US"/>
        </a:p>
      </dgm:t>
    </dgm:pt>
    <dgm:pt modelId="{89395343-3079-4E00-8D9A-C2729C386E7C}">
      <dgm:prSet phldrT="[Text]"/>
      <dgm:spPr/>
      <dgm:t>
        <a:bodyPr/>
        <a:lstStyle/>
        <a:p>
          <a:pPr algn="l"/>
          <a:endParaRPr lang="en-US" sz="1600" dirty="0"/>
        </a:p>
      </dgm:t>
    </dgm:pt>
    <dgm:pt modelId="{A557A8C8-1719-4FA8-9E6B-6049D7518E00}" type="parTrans" cxnId="{254F9429-4BD2-44FE-A226-D9DBF4DDC28B}">
      <dgm:prSet/>
      <dgm:spPr/>
      <dgm:t>
        <a:bodyPr/>
        <a:lstStyle/>
        <a:p>
          <a:endParaRPr lang="en-US"/>
        </a:p>
      </dgm:t>
    </dgm:pt>
    <dgm:pt modelId="{8152CA26-2F88-4E99-AE88-48D25740619A}" type="sibTrans" cxnId="{254F9429-4BD2-44FE-A226-D9DBF4DDC28B}">
      <dgm:prSet/>
      <dgm:spPr/>
      <dgm:t>
        <a:bodyPr/>
        <a:lstStyle/>
        <a:p>
          <a:endParaRPr lang="en-US"/>
        </a:p>
      </dgm:t>
    </dgm:pt>
    <dgm:pt modelId="{A90B2C70-E518-459A-952C-2D18FEF547BA}">
      <dgm:prSet phldrT="[Text]" custT="1"/>
      <dgm:spPr/>
      <dgm:t>
        <a:bodyPr/>
        <a:lstStyle/>
        <a:p>
          <a:pPr algn="l"/>
          <a:r>
            <a:rPr lang="en-US" sz="2400" dirty="0"/>
            <a:t>Registration	</a:t>
          </a:r>
        </a:p>
      </dgm:t>
    </dgm:pt>
    <dgm:pt modelId="{F9079652-5E9F-4347-817E-437DD70CED49}" type="parTrans" cxnId="{F4435DF9-1F6B-43AD-8EE7-DDDC3CB5E984}">
      <dgm:prSet/>
      <dgm:spPr/>
      <dgm:t>
        <a:bodyPr/>
        <a:lstStyle/>
        <a:p>
          <a:endParaRPr lang="en-US"/>
        </a:p>
      </dgm:t>
    </dgm:pt>
    <dgm:pt modelId="{1E0903F1-28EC-4D51-9C57-11AC0F025DF8}" type="sibTrans" cxnId="{F4435DF9-1F6B-43AD-8EE7-DDDC3CB5E984}">
      <dgm:prSet/>
      <dgm:spPr/>
      <dgm:t>
        <a:bodyPr/>
        <a:lstStyle/>
        <a:p>
          <a:endParaRPr lang="en-US"/>
        </a:p>
      </dgm:t>
    </dgm:pt>
    <dgm:pt modelId="{4EAF220A-0848-4194-A0D6-A6EDD5FBF4B9}">
      <dgm:prSet phldrT="[Text]"/>
      <dgm:spPr/>
      <dgm:t>
        <a:bodyPr/>
        <a:lstStyle/>
        <a:p>
          <a:r>
            <a:rPr lang="en-US" dirty="0"/>
            <a:t>Non-Functional Requirements</a:t>
          </a:r>
        </a:p>
      </dgm:t>
    </dgm:pt>
    <dgm:pt modelId="{11A8DBAB-E3ED-4068-B5E7-780CD9653DDB}" type="parTrans" cxnId="{4A8AE0B4-4D45-4E73-838E-B3B3F85540E5}">
      <dgm:prSet/>
      <dgm:spPr/>
      <dgm:t>
        <a:bodyPr/>
        <a:lstStyle/>
        <a:p>
          <a:endParaRPr lang="en-US"/>
        </a:p>
      </dgm:t>
    </dgm:pt>
    <dgm:pt modelId="{A5203A50-6E54-4B37-8751-E9A71147B5C8}" type="sibTrans" cxnId="{4A8AE0B4-4D45-4E73-838E-B3B3F85540E5}">
      <dgm:prSet/>
      <dgm:spPr/>
      <dgm:t>
        <a:bodyPr/>
        <a:lstStyle/>
        <a:p>
          <a:endParaRPr lang="en-US"/>
        </a:p>
      </dgm:t>
    </dgm:pt>
    <dgm:pt modelId="{D8BEE39B-2BE5-4842-8823-F22F8BE59E2A}">
      <dgm:prSet phldrT="[Text]" custT="1"/>
      <dgm:spPr/>
      <dgm:t>
        <a:bodyPr/>
        <a:lstStyle/>
        <a:p>
          <a:r>
            <a:rPr lang="en-US" sz="2400" dirty="0"/>
            <a:t>Accessibility</a:t>
          </a:r>
        </a:p>
      </dgm:t>
    </dgm:pt>
    <dgm:pt modelId="{F5516CC5-5F2B-4F11-AFA3-228B667EF3C7}" type="parTrans" cxnId="{EB2C29D7-2089-4FED-A599-73BBE8075463}">
      <dgm:prSet/>
      <dgm:spPr/>
      <dgm:t>
        <a:bodyPr/>
        <a:lstStyle/>
        <a:p>
          <a:endParaRPr lang="en-US"/>
        </a:p>
      </dgm:t>
    </dgm:pt>
    <dgm:pt modelId="{F4E48C20-7AF7-4DBE-A025-D413DCEEA383}" type="sibTrans" cxnId="{EB2C29D7-2089-4FED-A599-73BBE8075463}">
      <dgm:prSet/>
      <dgm:spPr/>
      <dgm:t>
        <a:bodyPr/>
        <a:lstStyle/>
        <a:p>
          <a:endParaRPr lang="en-US"/>
        </a:p>
      </dgm:t>
    </dgm:pt>
    <dgm:pt modelId="{73DF2E8C-9CCA-4A58-BF4E-3A62F5B32B38}">
      <dgm:prSet phldrT="[Text]" custT="1"/>
      <dgm:spPr/>
      <dgm:t>
        <a:bodyPr/>
        <a:lstStyle/>
        <a:p>
          <a:pPr algn="l"/>
          <a:r>
            <a:rPr lang="en-US" sz="2400" dirty="0"/>
            <a:t>Login</a:t>
          </a:r>
        </a:p>
      </dgm:t>
    </dgm:pt>
    <dgm:pt modelId="{7A9EE0AA-3309-47A4-A216-8D34824EDE4A}" type="parTrans" cxnId="{08D5B0FD-4FAE-441A-B37C-53624023EF1F}">
      <dgm:prSet/>
      <dgm:spPr/>
      <dgm:t>
        <a:bodyPr/>
        <a:lstStyle/>
        <a:p>
          <a:endParaRPr lang="en-US"/>
        </a:p>
      </dgm:t>
    </dgm:pt>
    <dgm:pt modelId="{66513DA9-C81D-4780-BA2D-07A6C3C2D408}" type="sibTrans" cxnId="{08D5B0FD-4FAE-441A-B37C-53624023EF1F}">
      <dgm:prSet/>
      <dgm:spPr/>
      <dgm:t>
        <a:bodyPr/>
        <a:lstStyle/>
        <a:p>
          <a:endParaRPr lang="en-US"/>
        </a:p>
      </dgm:t>
    </dgm:pt>
    <dgm:pt modelId="{CDD4D88C-8E5B-40D1-A6DC-785CE2478D05}">
      <dgm:prSet phldrT="[Text]" custT="1"/>
      <dgm:spPr/>
      <dgm:t>
        <a:bodyPr/>
        <a:lstStyle/>
        <a:p>
          <a:pPr algn="l"/>
          <a:r>
            <a:rPr lang="en-US" sz="2400" dirty="0"/>
            <a:t>Attendance</a:t>
          </a:r>
        </a:p>
      </dgm:t>
    </dgm:pt>
    <dgm:pt modelId="{33EE67E3-C1AF-458A-86E4-CB8818757219}" type="parTrans" cxnId="{BB6C1EA3-90B6-47F6-98B8-0534E2CEC18F}">
      <dgm:prSet/>
      <dgm:spPr/>
      <dgm:t>
        <a:bodyPr/>
        <a:lstStyle/>
        <a:p>
          <a:endParaRPr lang="en-US"/>
        </a:p>
      </dgm:t>
    </dgm:pt>
    <dgm:pt modelId="{7CF9B2E0-4A30-4052-B60D-9876A5A664F2}" type="sibTrans" cxnId="{BB6C1EA3-90B6-47F6-98B8-0534E2CEC18F}">
      <dgm:prSet/>
      <dgm:spPr/>
      <dgm:t>
        <a:bodyPr/>
        <a:lstStyle/>
        <a:p>
          <a:endParaRPr lang="en-US"/>
        </a:p>
      </dgm:t>
    </dgm:pt>
    <dgm:pt modelId="{54FCBA49-DE4C-4B35-A006-1539A50CDFF4}">
      <dgm:prSet phldrT="[Text]" custT="1"/>
      <dgm:spPr/>
      <dgm:t>
        <a:bodyPr/>
        <a:lstStyle/>
        <a:p>
          <a:pPr algn="l"/>
          <a:r>
            <a:rPr lang="en-US" sz="2400" dirty="0"/>
            <a:t>Designation</a:t>
          </a:r>
        </a:p>
      </dgm:t>
    </dgm:pt>
    <dgm:pt modelId="{E5A41797-8640-422A-9FDD-09AD167ED03C}" type="parTrans" cxnId="{7F8EE685-6845-476B-A69D-906781AE0574}">
      <dgm:prSet/>
      <dgm:spPr/>
      <dgm:t>
        <a:bodyPr/>
        <a:lstStyle/>
        <a:p>
          <a:endParaRPr lang="en-US"/>
        </a:p>
      </dgm:t>
    </dgm:pt>
    <dgm:pt modelId="{76727F96-C697-4983-A6EB-E5F2EE53295B}" type="sibTrans" cxnId="{7F8EE685-6845-476B-A69D-906781AE0574}">
      <dgm:prSet/>
      <dgm:spPr/>
      <dgm:t>
        <a:bodyPr/>
        <a:lstStyle/>
        <a:p>
          <a:endParaRPr lang="en-US"/>
        </a:p>
      </dgm:t>
    </dgm:pt>
    <dgm:pt modelId="{5D2CEDB4-85D1-41F0-816A-75881862F68C}">
      <dgm:prSet phldrT="[Text]"/>
      <dgm:spPr/>
      <dgm:t>
        <a:bodyPr/>
        <a:lstStyle/>
        <a:p>
          <a:pPr algn="l"/>
          <a:endParaRPr lang="en-US" sz="1600" dirty="0"/>
        </a:p>
      </dgm:t>
    </dgm:pt>
    <dgm:pt modelId="{DE362946-A31D-41B8-9E29-55EA11FD2EFD}" type="parTrans" cxnId="{DC084DC4-CD62-4B04-85A3-C3F910B13ABD}">
      <dgm:prSet/>
      <dgm:spPr/>
      <dgm:t>
        <a:bodyPr/>
        <a:lstStyle/>
        <a:p>
          <a:endParaRPr lang="en-US"/>
        </a:p>
      </dgm:t>
    </dgm:pt>
    <dgm:pt modelId="{6003BC4A-DC98-4AF9-8F27-2F70BC8C7D86}" type="sibTrans" cxnId="{DC084DC4-CD62-4B04-85A3-C3F910B13ABD}">
      <dgm:prSet/>
      <dgm:spPr/>
      <dgm:t>
        <a:bodyPr/>
        <a:lstStyle/>
        <a:p>
          <a:endParaRPr lang="en-US"/>
        </a:p>
      </dgm:t>
    </dgm:pt>
    <dgm:pt modelId="{9839A572-F815-407D-9274-678CA0979649}">
      <dgm:prSet phldrT="[Text]"/>
      <dgm:spPr/>
      <dgm:t>
        <a:bodyPr/>
        <a:lstStyle/>
        <a:p>
          <a:endParaRPr lang="en-US" sz="1600" dirty="0"/>
        </a:p>
      </dgm:t>
    </dgm:pt>
    <dgm:pt modelId="{DAFC5687-FC2B-4CB5-80B7-91FD8B5D06DD}" type="parTrans" cxnId="{6B6BC8C7-EFE1-4FC4-974C-6F5548065F52}">
      <dgm:prSet/>
      <dgm:spPr/>
      <dgm:t>
        <a:bodyPr/>
        <a:lstStyle/>
        <a:p>
          <a:endParaRPr lang="en-US"/>
        </a:p>
      </dgm:t>
    </dgm:pt>
    <dgm:pt modelId="{48B8F373-70E3-4DBC-B03F-B309B60CE184}" type="sibTrans" cxnId="{6B6BC8C7-EFE1-4FC4-974C-6F5548065F52}">
      <dgm:prSet/>
      <dgm:spPr/>
      <dgm:t>
        <a:bodyPr/>
        <a:lstStyle/>
        <a:p>
          <a:endParaRPr lang="en-US"/>
        </a:p>
      </dgm:t>
    </dgm:pt>
    <dgm:pt modelId="{61197FC2-909E-4014-9BB6-CAA01AC19DE0}">
      <dgm:prSet phldrT="[Text]"/>
      <dgm:spPr/>
      <dgm:t>
        <a:bodyPr/>
        <a:lstStyle/>
        <a:p>
          <a:endParaRPr lang="en-US" sz="1600" dirty="0"/>
        </a:p>
      </dgm:t>
    </dgm:pt>
    <dgm:pt modelId="{9787036D-42C9-4F7F-BF08-13AA9F87BB31}" type="parTrans" cxnId="{C326A2C7-79E2-419E-A1D3-A25B2FB03A91}">
      <dgm:prSet/>
      <dgm:spPr/>
      <dgm:t>
        <a:bodyPr/>
        <a:lstStyle/>
        <a:p>
          <a:endParaRPr lang="en-US"/>
        </a:p>
      </dgm:t>
    </dgm:pt>
    <dgm:pt modelId="{1A77BCFC-0F70-42D5-9FBD-9EA1F9C1D73D}" type="sibTrans" cxnId="{C326A2C7-79E2-419E-A1D3-A25B2FB03A91}">
      <dgm:prSet/>
      <dgm:spPr/>
      <dgm:t>
        <a:bodyPr/>
        <a:lstStyle/>
        <a:p>
          <a:endParaRPr lang="en-US"/>
        </a:p>
      </dgm:t>
    </dgm:pt>
    <dgm:pt modelId="{8AAA56FB-4863-4DAC-A6D1-02D93098376C}">
      <dgm:prSet phldrT="[Text]" custT="1"/>
      <dgm:spPr/>
      <dgm:t>
        <a:bodyPr/>
        <a:lstStyle/>
        <a:p>
          <a:r>
            <a:rPr lang="en-US" sz="2400" dirty="0"/>
            <a:t>Maintainability</a:t>
          </a:r>
        </a:p>
      </dgm:t>
    </dgm:pt>
    <dgm:pt modelId="{91728553-0B14-4418-B0CB-00154C52284C}" type="parTrans" cxnId="{B1C4A59A-DC62-4B50-97D1-1FF6EC677126}">
      <dgm:prSet/>
      <dgm:spPr/>
      <dgm:t>
        <a:bodyPr/>
        <a:lstStyle/>
        <a:p>
          <a:endParaRPr lang="en-US"/>
        </a:p>
      </dgm:t>
    </dgm:pt>
    <dgm:pt modelId="{8E96980E-432D-4A7B-BFC4-38BD420B17F1}" type="sibTrans" cxnId="{B1C4A59A-DC62-4B50-97D1-1FF6EC677126}">
      <dgm:prSet/>
      <dgm:spPr/>
      <dgm:t>
        <a:bodyPr/>
        <a:lstStyle/>
        <a:p>
          <a:endParaRPr lang="en-US"/>
        </a:p>
      </dgm:t>
    </dgm:pt>
    <dgm:pt modelId="{B9FA5D58-9B6A-47ED-B927-652D564491BD}">
      <dgm:prSet phldrT="[Text]"/>
      <dgm:spPr/>
      <dgm:t>
        <a:bodyPr/>
        <a:lstStyle/>
        <a:p>
          <a:endParaRPr lang="en-US" sz="1600" dirty="0"/>
        </a:p>
      </dgm:t>
    </dgm:pt>
    <dgm:pt modelId="{69CB019C-D9C8-4CC2-95B3-DECE4BEE1D82}" type="parTrans" cxnId="{7D313473-DD9D-4216-98F2-859F306A2F3B}">
      <dgm:prSet/>
      <dgm:spPr/>
      <dgm:t>
        <a:bodyPr/>
        <a:lstStyle/>
        <a:p>
          <a:endParaRPr lang="en-US"/>
        </a:p>
      </dgm:t>
    </dgm:pt>
    <dgm:pt modelId="{2628CBF1-AB4F-4888-96A4-E0DEB5BEC12F}" type="sibTrans" cxnId="{7D313473-DD9D-4216-98F2-859F306A2F3B}">
      <dgm:prSet/>
      <dgm:spPr/>
      <dgm:t>
        <a:bodyPr/>
        <a:lstStyle/>
        <a:p>
          <a:endParaRPr lang="en-US"/>
        </a:p>
      </dgm:t>
    </dgm:pt>
    <dgm:pt modelId="{13E51F9A-7D0B-4834-A720-9DA3B069D1CA}">
      <dgm:prSet phldrT="[Text]" custT="1"/>
      <dgm:spPr/>
      <dgm:t>
        <a:bodyPr/>
        <a:lstStyle/>
        <a:p>
          <a:r>
            <a:rPr lang="en-US" sz="2400" dirty="0"/>
            <a:t>Scalability</a:t>
          </a:r>
        </a:p>
      </dgm:t>
    </dgm:pt>
    <dgm:pt modelId="{6F730487-5960-4CEB-8867-F8CF8565CD7B}" type="parTrans" cxnId="{B2846617-459B-42CE-B268-8633EBD855FC}">
      <dgm:prSet/>
      <dgm:spPr/>
      <dgm:t>
        <a:bodyPr/>
        <a:lstStyle/>
        <a:p>
          <a:endParaRPr lang="en-US"/>
        </a:p>
      </dgm:t>
    </dgm:pt>
    <dgm:pt modelId="{718E60B9-09AD-425E-88E5-01D1C8224ED3}" type="sibTrans" cxnId="{B2846617-459B-42CE-B268-8633EBD855FC}">
      <dgm:prSet/>
      <dgm:spPr/>
      <dgm:t>
        <a:bodyPr/>
        <a:lstStyle/>
        <a:p>
          <a:endParaRPr lang="en-US"/>
        </a:p>
      </dgm:t>
    </dgm:pt>
    <dgm:pt modelId="{3CDCB488-E4F1-4A17-868E-17E76B8294E2}">
      <dgm:prSet phldrT="[Text]"/>
      <dgm:spPr/>
      <dgm:t>
        <a:bodyPr/>
        <a:lstStyle/>
        <a:p>
          <a:endParaRPr lang="en-US" sz="1600" dirty="0"/>
        </a:p>
      </dgm:t>
    </dgm:pt>
    <dgm:pt modelId="{A3C1777B-1D70-461E-B627-A882B7A4BBB6}" type="parTrans" cxnId="{C0309D5C-EAAA-4059-A552-C43A420DD52B}">
      <dgm:prSet/>
      <dgm:spPr/>
      <dgm:t>
        <a:bodyPr/>
        <a:lstStyle/>
        <a:p>
          <a:endParaRPr lang="en-US"/>
        </a:p>
      </dgm:t>
    </dgm:pt>
    <dgm:pt modelId="{CD0CEE5E-5C2F-4B1D-821C-314676FD3B69}" type="sibTrans" cxnId="{C0309D5C-EAAA-4059-A552-C43A420DD52B}">
      <dgm:prSet/>
      <dgm:spPr/>
      <dgm:t>
        <a:bodyPr/>
        <a:lstStyle/>
        <a:p>
          <a:endParaRPr lang="en-US"/>
        </a:p>
      </dgm:t>
    </dgm:pt>
    <dgm:pt modelId="{D40EA957-6BEC-408F-8FCF-1D49E0CF5CF0}">
      <dgm:prSet phldrT="[Text]" custT="1"/>
      <dgm:spPr/>
      <dgm:t>
        <a:bodyPr/>
        <a:lstStyle/>
        <a:p>
          <a:r>
            <a:rPr lang="en-US" sz="2400" dirty="0"/>
            <a:t>Portability</a:t>
          </a:r>
        </a:p>
      </dgm:t>
    </dgm:pt>
    <dgm:pt modelId="{43618EA0-83EA-4FA3-9660-92B544778703}" type="parTrans" cxnId="{BBB4F207-7DC6-406B-AD02-B3905321CAD0}">
      <dgm:prSet/>
      <dgm:spPr/>
      <dgm:t>
        <a:bodyPr/>
        <a:lstStyle/>
        <a:p>
          <a:endParaRPr lang="en-US"/>
        </a:p>
      </dgm:t>
    </dgm:pt>
    <dgm:pt modelId="{9B07C4F3-F8AD-4455-8FD6-69202913AADD}" type="sibTrans" cxnId="{BBB4F207-7DC6-406B-AD02-B3905321CAD0}">
      <dgm:prSet/>
      <dgm:spPr/>
      <dgm:t>
        <a:bodyPr/>
        <a:lstStyle/>
        <a:p>
          <a:endParaRPr lang="en-US"/>
        </a:p>
      </dgm:t>
    </dgm:pt>
    <dgm:pt modelId="{CB980D98-1793-45FD-913F-1179603F30CE}">
      <dgm:prSet phldrT="[Text]"/>
      <dgm:spPr/>
      <dgm:t>
        <a:bodyPr/>
        <a:lstStyle/>
        <a:p>
          <a:pPr algn="l"/>
          <a:endParaRPr lang="en-US" sz="1600" dirty="0"/>
        </a:p>
      </dgm:t>
    </dgm:pt>
    <dgm:pt modelId="{5EF7AC71-8FD4-44B3-A6FC-A558987762D7}" type="parTrans" cxnId="{BF30869B-18E9-4451-89BE-4440ADBF523B}">
      <dgm:prSet/>
      <dgm:spPr/>
      <dgm:t>
        <a:bodyPr/>
        <a:lstStyle/>
        <a:p>
          <a:endParaRPr lang="en-US"/>
        </a:p>
      </dgm:t>
    </dgm:pt>
    <dgm:pt modelId="{2291639D-FC30-4970-BF01-F7D5A10DD90A}" type="sibTrans" cxnId="{BF30869B-18E9-4451-89BE-4440ADBF523B}">
      <dgm:prSet/>
      <dgm:spPr/>
      <dgm:t>
        <a:bodyPr/>
        <a:lstStyle/>
        <a:p>
          <a:endParaRPr lang="en-US"/>
        </a:p>
      </dgm:t>
    </dgm:pt>
    <dgm:pt modelId="{8B3A35F4-D63B-4E77-893D-2C4698E8EEA7}">
      <dgm:prSet phldrT="[Text]" custT="1"/>
      <dgm:spPr/>
      <dgm:t>
        <a:bodyPr/>
        <a:lstStyle/>
        <a:p>
          <a:endParaRPr lang="en-US" sz="2400" dirty="0"/>
        </a:p>
      </dgm:t>
    </dgm:pt>
    <dgm:pt modelId="{B0EBE15E-8FB1-4AB6-B762-92D029A9CD50}" type="parTrans" cxnId="{DC86D269-ADE8-43DE-A8E5-D503AA61D49F}">
      <dgm:prSet/>
      <dgm:spPr/>
      <dgm:t>
        <a:bodyPr/>
        <a:lstStyle/>
        <a:p>
          <a:endParaRPr lang="en-US"/>
        </a:p>
      </dgm:t>
    </dgm:pt>
    <dgm:pt modelId="{482CE6E3-DE39-4228-BBE4-A0405E57635C}" type="sibTrans" cxnId="{DC86D269-ADE8-43DE-A8E5-D503AA61D49F}">
      <dgm:prSet/>
      <dgm:spPr/>
      <dgm:t>
        <a:bodyPr/>
        <a:lstStyle/>
        <a:p>
          <a:endParaRPr lang="en-US"/>
        </a:p>
      </dgm:t>
    </dgm:pt>
    <dgm:pt modelId="{711AA4C6-8556-40E1-81AD-2B395C8FDAA3}">
      <dgm:prSet phldrT="[Text]" custT="1"/>
      <dgm:spPr/>
      <dgm:t>
        <a:bodyPr/>
        <a:lstStyle/>
        <a:p>
          <a:pPr algn="l"/>
          <a:r>
            <a:rPr lang="en-US" sz="2400" dirty="0"/>
            <a:t>Face Recognition</a:t>
          </a:r>
        </a:p>
      </dgm:t>
    </dgm:pt>
    <dgm:pt modelId="{140085C5-409A-497C-BD88-5B86C9A362BB}" type="parTrans" cxnId="{60DA6776-E541-4601-9162-2F20722B05A8}">
      <dgm:prSet/>
      <dgm:spPr/>
      <dgm:t>
        <a:bodyPr/>
        <a:lstStyle/>
        <a:p>
          <a:endParaRPr lang="en-US"/>
        </a:p>
      </dgm:t>
    </dgm:pt>
    <dgm:pt modelId="{CDAEE07E-1B7E-4459-984F-597F96A29855}" type="sibTrans" cxnId="{60DA6776-E541-4601-9162-2F20722B05A8}">
      <dgm:prSet/>
      <dgm:spPr/>
      <dgm:t>
        <a:bodyPr/>
        <a:lstStyle/>
        <a:p>
          <a:endParaRPr lang="en-US"/>
        </a:p>
      </dgm:t>
    </dgm:pt>
    <dgm:pt modelId="{1B9C0472-EC39-4EAF-8A62-B6EB1587C938}">
      <dgm:prSet phldrT="[Text]"/>
      <dgm:spPr/>
      <dgm:t>
        <a:bodyPr/>
        <a:lstStyle/>
        <a:p>
          <a:pPr algn="l"/>
          <a:endParaRPr lang="en-US" sz="1600" dirty="0"/>
        </a:p>
      </dgm:t>
    </dgm:pt>
    <dgm:pt modelId="{C0088B77-A49F-4624-BC4D-8C7628206C0A}" type="parTrans" cxnId="{64784755-910F-48FE-8FD5-2B950104F9D2}">
      <dgm:prSet/>
      <dgm:spPr/>
      <dgm:t>
        <a:bodyPr/>
        <a:lstStyle/>
        <a:p>
          <a:endParaRPr lang="en-GB"/>
        </a:p>
      </dgm:t>
    </dgm:pt>
    <dgm:pt modelId="{61ED502F-6910-4834-A7BA-A135741156ED}" type="sibTrans" cxnId="{64784755-910F-48FE-8FD5-2B950104F9D2}">
      <dgm:prSet/>
      <dgm:spPr/>
      <dgm:t>
        <a:bodyPr/>
        <a:lstStyle/>
        <a:p>
          <a:endParaRPr lang="en-GB"/>
        </a:p>
      </dgm:t>
    </dgm:pt>
    <dgm:pt modelId="{A8446252-1C92-461D-AA53-F7574A9D5221}">
      <dgm:prSet phldrT="[Text]"/>
      <dgm:spPr/>
      <dgm:t>
        <a:bodyPr/>
        <a:lstStyle/>
        <a:p>
          <a:pPr algn="l"/>
          <a:endParaRPr lang="en-US" sz="1600" dirty="0"/>
        </a:p>
      </dgm:t>
    </dgm:pt>
    <dgm:pt modelId="{E16A0409-14D4-42A9-B4E0-95C0AABC0038}" type="parTrans" cxnId="{96B1CBA4-29D4-44CD-8E43-DB95C025490E}">
      <dgm:prSet/>
      <dgm:spPr/>
      <dgm:t>
        <a:bodyPr/>
        <a:lstStyle/>
        <a:p>
          <a:endParaRPr lang="en-GB"/>
        </a:p>
      </dgm:t>
    </dgm:pt>
    <dgm:pt modelId="{3CF8204F-EA10-407B-A64B-2E55E01EB4F4}" type="sibTrans" cxnId="{96B1CBA4-29D4-44CD-8E43-DB95C025490E}">
      <dgm:prSet/>
      <dgm:spPr/>
      <dgm:t>
        <a:bodyPr/>
        <a:lstStyle/>
        <a:p>
          <a:endParaRPr lang="en-GB"/>
        </a:p>
      </dgm:t>
    </dgm:pt>
    <dgm:pt modelId="{8084E958-75B2-494C-BC08-89CADE18ACE4}">
      <dgm:prSet phldrT="[Text]" custT="1"/>
      <dgm:spPr/>
      <dgm:t>
        <a:bodyPr/>
        <a:lstStyle/>
        <a:p>
          <a:endParaRPr lang="en-US" sz="2400" dirty="0"/>
        </a:p>
      </dgm:t>
    </dgm:pt>
    <dgm:pt modelId="{7A03F17A-A7C3-4AA6-8CFB-86EDC05D84EE}" type="parTrans" cxnId="{B2A0D326-31DE-4D10-AB01-01E86D293C39}">
      <dgm:prSet/>
      <dgm:spPr/>
      <dgm:t>
        <a:bodyPr/>
        <a:lstStyle/>
        <a:p>
          <a:endParaRPr lang="en-GB"/>
        </a:p>
      </dgm:t>
    </dgm:pt>
    <dgm:pt modelId="{2BAE3B5B-9110-475C-B7C9-717AE52B62A2}" type="sibTrans" cxnId="{B2A0D326-31DE-4D10-AB01-01E86D293C39}">
      <dgm:prSet/>
      <dgm:spPr/>
      <dgm:t>
        <a:bodyPr/>
        <a:lstStyle/>
        <a:p>
          <a:endParaRPr lang="en-GB"/>
        </a:p>
      </dgm:t>
    </dgm:pt>
    <dgm:pt modelId="{46DCF5C2-98DD-4231-8206-ECF5F17A86AB}">
      <dgm:prSet phldrT="[Text]" custT="1"/>
      <dgm:spPr/>
      <dgm:t>
        <a:bodyPr/>
        <a:lstStyle/>
        <a:p>
          <a:endParaRPr lang="en-US" sz="2400" dirty="0"/>
        </a:p>
      </dgm:t>
    </dgm:pt>
    <dgm:pt modelId="{B7180C7A-F30D-4F8E-A5FB-9E4DF3F05213}" type="parTrans" cxnId="{09A26AD7-780A-44F3-B154-53E7C0109156}">
      <dgm:prSet/>
      <dgm:spPr/>
      <dgm:t>
        <a:bodyPr/>
        <a:lstStyle/>
        <a:p>
          <a:endParaRPr lang="en-GB"/>
        </a:p>
      </dgm:t>
    </dgm:pt>
    <dgm:pt modelId="{C9DA0F6A-55A0-4E69-A4D3-CF3289EDE1E9}" type="sibTrans" cxnId="{09A26AD7-780A-44F3-B154-53E7C0109156}">
      <dgm:prSet/>
      <dgm:spPr/>
      <dgm:t>
        <a:bodyPr/>
        <a:lstStyle/>
        <a:p>
          <a:endParaRPr lang="en-GB"/>
        </a:p>
      </dgm:t>
    </dgm:pt>
    <dgm:pt modelId="{034FF151-5E0C-45CF-955B-A734A1C4A0A6}" type="pres">
      <dgm:prSet presAssocID="{3138C19F-D080-4A8B-A85F-ACF76D110E17}" presName="Name0" presStyleCnt="0">
        <dgm:presLayoutVars>
          <dgm:dir/>
          <dgm:animLvl val="lvl"/>
          <dgm:resizeHandles val="exact"/>
        </dgm:presLayoutVars>
      </dgm:prSet>
      <dgm:spPr/>
    </dgm:pt>
    <dgm:pt modelId="{0DC28922-FF6A-4487-9D64-9736B1794772}" type="pres">
      <dgm:prSet presAssocID="{02F6A3B8-FDE2-467E-8D46-CDC76EBAA21D}" presName="linNode" presStyleCnt="0"/>
      <dgm:spPr/>
    </dgm:pt>
    <dgm:pt modelId="{8364E92E-576E-4CF0-AF85-8166AF94A575}" type="pres">
      <dgm:prSet presAssocID="{02F6A3B8-FDE2-467E-8D46-CDC76EBAA21D}" presName="parentText" presStyleLbl="node1" presStyleIdx="0" presStyleCnt="2" custScaleX="72859" custScaleY="70330" custLinFactNeighborX="-1954" custLinFactNeighborY="5362">
        <dgm:presLayoutVars>
          <dgm:chMax val="1"/>
          <dgm:bulletEnabled val="1"/>
        </dgm:presLayoutVars>
      </dgm:prSet>
      <dgm:spPr/>
    </dgm:pt>
    <dgm:pt modelId="{5F3C1CC7-AE1A-48C0-898C-8BC9736DFF54}" type="pres">
      <dgm:prSet presAssocID="{02F6A3B8-FDE2-467E-8D46-CDC76EBAA21D}" presName="descendantText" presStyleLbl="alignAccFollowNode1" presStyleIdx="0" presStyleCnt="2" custScaleX="73190">
        <dgm:presLayoutVars>
          <dgm:bulletEnabled val="1"/>
        </dgm:presLayoutVars>
      </dgm:prSet>
      <dgm:spPr/>
    </dgm:pt>
    <dgm:pt modelId="{1BF81906-5585-48E3-844B-31122E863B5E}" type="pres">
      <dgm:prSet presAssocID="{218898AE-F571-44F3-8AC8-A47886AE6876}" presName="sp" presStyleCnt="0"/>
      <dgm:spPr/>
    </dgm:pt>
    <dgm:pt modelId="{A5D2F7A2-E5C9-49B2-A66A-4F2655ED0E76}" type="pres">
      <dgm:prSet presAssocID="{4EAF220A-0848-4194-A0D6-A6EDD5FBF4B9}" presName="linNode" presStyleCnt="0"/>
      <dgm:spPr/>
    </dgm:pt>
    <dgm:pt modelId="{CDBD2DB6-0712-4439-AA26-8BC532DF4CB4}" type="pres">
      <dgm:prSet presAssocID="{4EAF220A-0848-4194-A0D6-A6EDD5FBF4B9}" presName="parentText" presStyleLbl="node1" presStyleIdx="1" presStyleCnt="2" custScaleX="72859" custScaleY="66422" custLinFactNeighborX="-1777" custLinFactNeighborY="1309">
        <dgm:presLayoutVars>
          <dgm:chMax val="1"/>
          <dgm:bulletEnabled val="1"/>
        </dgm:presLayoutVars>
      </dgm:prSet>
      <dgm:spPr/>
    </dgm:pt>
    <dgm:pt modelId="{843A36C9-E8BB-4565-B7A5-9C5F3C22FAA5}" type="pres">
      <dgm:prSet presAssocID="{4EAF220A-0848-4194-A0D6-A6EDD5FBF4B9}" presName="descendantText" presStyleLbl="alignAccFollowNode1" presStyleIdx="1" presStyleCnt="2" custScaleX="72676" custLinFactNeighborX="-354" custLinFactNeighborY="1440">
        <dgm:presLayoutVars>
          <dgm:bulletEnabled val="1"/>
        </dgm:presLayoutVars>
      </dgm:prSet>
      <dgm:spPr/>
    </dgm:pt>
  </dgm:ptLst>
  <dgm:cxnLst>
    <dgm:cxn modelId="{BBB4F207-7DC6-406B-AD02-B3905321CAD0}" srcId="{46DCF5C2-98DD-4231-8206-ECF5F17A86AB}" destId="{D40EA957-6BEC-408F-8FCF-1D49E0CF5CF0}" srcOrd="3" destOrd="0" parTransId="{43618EA0-83EA-4FA3-9660-92B544778703}" sibTransId="{9B07C4F3-F8AD-4455-8FD6-69202913AADD}"/>
    <dgm:cxn modelId="{2CDB7709-BA71-4E3F-8CB8-82B5CED0C97B}" type="presOf" srcId="{3CDCB488-E4F1-4A17-868E-17E76B8294E2}" destId="{843A36C9-E8BB-4565-B7A5-9C5F3C22FAA5}" srcOrd="0" destOrd="7" presId="urn:microsoft.com/office/officeart/2005/8/layout/vList5"/>
    <dgm:cxn modelId="{3032AF0E-82EF-4F43-AD62-32932AB90656}" type="presOf" srcId="{8084E958-75B2-494C-BC08-89CADE18ACE4}" destId="{843A36C9-E8BB-4565-B7A5-9C5F3C22FAA5}" srcOrd="0" destOrd="1" presId="urn:microsoft.com/office/officeart/2005/8/layout/vList5"/>
    <dgm:cxn modelId="{B2846617-459B-42CE-B268-8633EBD855FC}" srcId="{46DCF5C2-98DD-4231-8206-ECF5F17A86AB}" destId="{13E51F9A-7D0B-4834-A720-9DA3B069D1CA}" srcOrd="2" destOrd="0" parTransId="{6F730487-5960-4CEB-8867-F8CF8565CD7B}" sibTransId="{718E60B9-09AD-425E-88E5-01D1C8224ED3}"/>
    <dgm:cxn modelId="{FC86A11B-7277-4FC0-B997-3B18A3C933C4}" type="presOf" srcId="{CB980D98-1793-45FD-913F-1179603F30CE}" destId="{5F3C1CC7-AE1A-48C0-898C-8BC9736DFF54}" srcOrd="0" destOrd="8" presId="urn:microsoft.com/office/officeart/2005/8/layout/vList5"/>
    <dgm:cxn modelId="{651E2021-0BB4-462A-B66E-F7204DCF8291}" type="presOf" srcId="{D40EA957-6BEC-408F-8FCF-1D49E0CF5CF0}" destId="{843A36C9-E8BB-4565-B7A5-9C5F3C22FAA5}" srcOrd="0" destOrd="6" presId="urn:microsoft.com/office/officeart/2005/8/layout/vList5"/>
    <dgm:cxn modelId="{B2A0D326-31DE-4D10-AB01-01E86D293C39}" srcId="{4EAF220A-0848-4194-A0D6-A6EDD5FBF4B9}" destId="{8084E958-75B2-494C-BC08-89CADE18ACE4}" srcOrd="1" destOrd="0" parTransId="{7A03F17A-A7C3-4AA6-8CFB-86EDC05D84EE}" sibTransId="{2BAE3B5B-9110-475C-B7C9-717AE52B62A2}"/>
    <dgm:cxn modelId="{254F9429-4BD2-44FE-A226-D9DBF4DDC28B}" srcId="{02F6A3B8-FDE2-467E-8D46-CDC76EBAA21D}" destId="{89395343-3079-4E00-8D9A-C2729C386E7C}" srcOrd="2" destOrd="0" parTransId="{A557A8C8-1719-4FA8-9E6B-6049D7518E00}" sibTransId="{8152CA26-2F88-4E99-AE88-48D25740619A}"/>
    <dgm:cxn modelId="{3EF60C2F-9013-4AAC-BA41-D2EB68352EFC}" type="presOf" srcId="{8AAA56FB-4863-4DAC-A6D1-02D93098376C}" destId="{843A36C9-E8BB-4565-B7A5-9C5F3C22FAA5}" srcOrd="0" destOrd="4" presId="urn:microsoft.com/office/officeart/2005/8/layout/vList5"/>
    <dgm:cxn modelId="{822F0A34-8397-4A78-834D-F03279B6516E}" type="presOf" srcId="{711AA4C6-8556-40E1-81AD-2B395C8FDAA3}" destId="{5F3C1CC7-AE1A-48C0-898C-8BC9736DFF54}" srcOrd="0" destOrd="7" presId="urn:microsoft.com/office/officeart/2005/8/layout/vList5"/>
    <dgm:cxn modelId="{C0309D5C-EAAA-4059-A552-C43A420DD52B}" srcId="{4EAF220A-0848-4194-A0D6-A6EDD5FBF4B9}" destId="{3CDCB488-E4F1-4A17-868E-17E76B8294E2}" srcOrd="3" destOrd="0" parTransId="{A3C1777B-1D70-461E-B627-A882B7A4BBB6}" sibTransId="{CD0CEE5E-5C2F-4B1D-821C-314676FD3B69}"/>
    <dgm:cxn modelId="{DC86D269-ADE8-43DE-A8E5-D503AA61D49F}" srcId="{4EAF220A-0848-4194-A0D6-A6EDD5FBF4B9}" destId="{8B3A35F4-D63B-4E77-893D-2C4698E8EEA7}" srcOrd="0" destOrd="0" parTransId="{B0EBE15E-8FB1-4AB6-B762-92D029A9CD50}" sibTransId="{482CE6E3-DE39-4228-BBE4-A0405E57635C}"/>
    <dgm:cxn modelId="{A02CA050-9B41-4696-BBED-3051BF2441D4}" type="presOf" srcId="{A90B2C70-E518-459A-952C-2D18FEF547BA}" destId="{5F3C1CC7-AE1A-48C0-898C-8BC9736DFF54}" srcOrd="0" destOrd="3" presId="urn:microsoft.com/office/officeart/2005/8/layout/vList5"/>
    <dgm:cxn modelId="{14076771-E20A-48F0-BE8D-21987066CA29}" type="presOf" srcId="{CDD4D88C-8E5B-40D1-A6DC-785CE2478D05}" destId="{5F3C1CC7-AE1A-48C0-898C-8BC9736DFF54}" srcOrd="0" destOrd="5" presId="urn:microsoft.com/office/officeart/2005/8/layout/vList5"/>
    <dgm:cxn modelId="{7D313473-DD9D-4216-98F2-859F306A2F3B}" srcId="{4EAF220A-0848-4194-A0D6-A6EDD5FBF4B9}" destId="{B9FA5D58-9B6A-47ED-B927-652D564491BD}" srcOrd="4" destOrd="0" parTransId="{69CB019C-D9C8-4CC2-95B3-DECE4BEE1D82}" sibTransId="{2628CBF1-AB4F-4888-96A4-E0DEB5BEC12F}"/>
    <dgm:cxn modelId="{E39F3D75-7553-424F-9A35-A92617FA9D9E}" srcId="{3138C19F-D080-4A8B-A85F-ACF76D110E17}" destId="{02F6A3B8-FDE2-467E-8D46-CDC76EBAA21D}" srcOrd="0" destOrd="0" parTransId="{7A2718E1-2F2C-4689-8DBA-5C6E7DB46017}" sibTransId="{218898AE-F571-44F3-8AC8-A47886AE6876}"/>
    <dgm:cxn modelId="{64784755-910F-48FE-8FD5-2B950104F9D2}" srcId="{02F6A3B8-FDE2-467E-8D46-CDC76EBAA21D}" destId="{1B9C0472-EC39-4EAF-8A62-B6EB1587C938}" srcOrd="0" destOrd="0" parTransId="{C0088B77-A49F-4624-BC4D-8C7628206C0A}" sibTransId="{61ED502F-6910-4834-A7BA-A135741156ED}"/>
    <dgm:cxn modelId="{60DA6776-E541-4601-9162-2F20722B05A8}" srcId="{89395343-3079-4E00-8D9A-C2729C386E7C}" destId="{711AA4C6-8556-40E1-81AD-2B395C8FDAA3}" srcOrd="4" destOrd="0" parTransId="{140085C5-409A-497C-BD88-5B86C9A362BB}" sibTransId="{CDAEE07E-1B7E-4459-984F-597F96A29855}"/>
    <dgm:cxn modelId="{483F0B7A-7A6E-4C31-81EC-19CF4FF76451}" type="presOf" srcId="{D8BEE39B-2BE5-4842-8823-F22F8BE59E2A}" destId="{843A36C9-E8BB-4565-B7A5-9C5F3C22FAA5}" srcOrd="0" destOrd="3" presId="urn:microsoft.com/office/officeart/2005/8/layout/vList5"/>
    <dgm:cxn modelId="{85D5077D-79F5-47AC-B513-8D884B3519C5}" type="presOf" srcId="{54FCBA49-DE4C-4B35-A006-1539A50CDFF4}" destId="{5F3C1CC7-AE1A-48C0-898C-8BC9736DFF54}" srcOrd="0" destOrd="6" presId="urn:microsoft.com/office/officeart/2005/8/layout/vList5"/>
    <dgm:cxn modelId="{50679981-9016-478D-BC92-FC8142506786}" type="presOf" srcId="{89395343-3079-4E00-8D9A-C2729C386E7C}" destId="{5F3C1CC7-AE1A-48C0-898C-8BC9736DFF54}" srcOrd="0" destOrd="2" presId="urn:microsoft.com/office/officeart/2005/8/layout/vList5"/>
    <dgm:cxn modelId="{7F8EE685-6845-476B-A69D-906781AE0574}" srcId="{89395343-3079-4E00-8D9A-C2729C386E7C}" destId="{54FCBA49-DE4C-4B35-A006-1539A50CDFF4}" srcOrd="3" destOrd="0" parTransId="{E5A41797-8640-422A-9FDD-09AD167ED03C}" sibTransId="{76727F96-C697-4983-A6EB-E5F2EE53295B}"/>
    <dgm:cxn modelId="{6739F38F-5175-409C-A890-5512CE506C38}" type="presOf" srcId="{9839A572-F815-407D-9274-678CA0979649}" destId="{843A36C9-E8BB-4565-B7A5-9C5F3C22FAA5}" srcOrd="0" destOrd="10" presId="urn:microsoft.com/office/officeart/2005/8/layout/vList5"/>
    <dgm:cxn modelId="{B1C4A59A-DC62-4B50-97D1-1FF6EC677126}" srcId="{46DCF5C2-98DD-4231-8206-ECF5F17A86AB}" destId="{8AAA56FB-4863-4DAC-A6D1-02D93098376C}" srcOrd="1" destOrd="0" parTransId="{91728553-0B14-4418-B0CB-00154C52284C}" sibTransId="{8E96980E-432D-4A7B-BFC4-38BD420B17F1}"/>
    <dgm:cxn modelId="{BF30869B-18E9-4451-89BE-4440ADBF523B}" srcId="{02F6A3B8-FDE2-467E-8D46-CDC76EBAA21D}" destId="{CB980D98-1793-45FD-913F-1179603F30CE}" srcOrd="3" destOrd="0" parTransId="{5EF7AC71-8FD4-44B3-A6FC-A558987762D7}" sibTransId="{2291639D-FC30-4970-BF01-F7D5A10DD90A}"/>
    <dgm:cxn modelId="{7F0195A0-70F8-4BEE-95A1-526121CE3D2D}" type="presOf" srcId="{73DF2E8C-9CCA-4A58-BF4E-3A62F5B32B38}" destId="{5F3C1CC7-AE1A-48C0-898C-8BC9736DFF54}" srcOrd="0" destOrd="4" presId="urn:microsoft.com/office/officeart/2005/8/layout/vList5"/>
    <dgm:cxn modelId="{BB6C1EA3-90B6-47F6-98B8-0534E2CEC18F}" srcId="{89395343-3079-4E00-8D9A-C2729C386E7C}" destId="{CDD4D88C-8E5B-40D1-A6DC-785CE2478D05}" srcOrd="2" destOrd="0" parTransId="{33EE67E3-C1AF-458A-86E4-CB8818757219}" sibTransId="{7CF9B2E0-4A30-4052-B60D-9876A5A664F2}"/>
    <dgm:cxn modelId="{5FA571A4-27D0-482A-AAE0-1619C9EBE01B}" type="presOf" srcId="{02F6A3B8-FDE2-467E-8D46-CDC76EBAA21D}" destId="{8364E92E-576E-4CF0-AF85-8166AF94A575}" srcOrd="0" destOrd="0" presId="urn:microsoft.com/office/officeart/2005/8/layout/vList5"/>
    <dgm:cxn modelId="{96B1CBA4-29D4-44CD-8E43-DB95C025490E}" srcId="{02F6A3B8-FDE2-467E-8D46-CDC76EBAA21D}" destId="{A8446252-1C92-461D-AA53-F7574A9D5221}" srcOrd="1" destOrd="0" parTransId="{E16A0409-14D4-42A9-B4E0-95C0AABC0038}" sibTransId="{3CF8204F-EA10-407B-A64B-2E55E01EB4F4}"/>
    <dgm:cxn modelId="{31694AA6-11A0-4E50-8618-574E9F95DAA3}" type="presOf" srcId="{5D2CEDB4-85D1-41F0-816A-75881862F68C}" destId="{5F3C1CC7-AE1A-48C0-898C-8BC9736DFF54}" srcOrd="0" destOrd="9" presId="urn:microsoft.com/office/officeart/2005/8/layout/vList5"/>
    <dgm:cxn modelId="{4C071BAD-F819-48BC-BB1F-875827CA5650}" type="presOf" srcId="{13E51F9A-7D0B-4834-A720-9DA3B069D1CA}" destId="{843A36C9-E8BB-4565-B7A5-9C5F3C22FAA5}" srcOrd="0" destOrd="5" presId="urn:microsoft.com/office/officeart/2005/8/layout/vList5"/>
    <dgm:cxn modelId="{4A8AE0B4-4D45-4E73-838E-B3B3F85540E5}" srcId="{3138C19F-D080-4A8B-A85F-ACF76D110E17}" destId="{4EAF220A-0848-4194-A0D6-A6EDD5FBF4B9}" srcOrd="1" destOrd="0" parTransId="{11A8DBAB-E3ED-4068-B5E7-780CD9653DDB}" sibTransId="{A5203A50-6E54-4B37-8751-E9A71147B5C8}"/>
    <dgm:cxn modelId="{81AB69C0-E68A-466C-8D0B-F15790FD1135}" type="presOf" srcId="{8B3A35F4-D63B-4E77-893D-2C4698E8EEA7}" destId="{843A36C9-E8BB-4565-B7A5-9C5F3C22FAA5}" srcOrd="0" destOrd="0" presId="urn:microsoft.com/office/officeart/2005/8/layout/vList5"/>
    <dgm:cxn modelId="{DC084DC4-CD62-4B04-85A3-C3F910B13ABD}" srcId="{02F6A3B8-FDE2-467E-8D46-CDC76EBAA21D}" destId="{5D2CEDB4-85D1-41F0-816A-75881862F68C}" srcOrd="4" destOrd="0" parTransId="{DE362946-A31D-41B8-9E29-55EA11FD2EFD}" sibTransId="{6003BC4A-DC98-4AF9-8F27-2F70BC8C7D86}"/>
    <dgm:cxn modelId="{DEEE95C6-B37A-437C-B037-39A6D0A46941}" type="presOf" srcId="{46DCF5C2-98DD-4231-8206-ECF5F17A86AB}" destId="{843A36C9-E8BB-4565-B7A5-9C5F3C22FAA5}" srcOrd="0" destOrd="2" presId="urn:microsoft.com/office/officeart/2005/8/layout/vList5"/>
    <dgm:cxn modelId="{C326A2C7-79E2-419E-A1D3-A25B2FB03A91}" srcId="{4EAF220A-0848-4194-A0D6-A6EDD5FBF4B9}" destId="{61197FC2-909E-4014-9BB6-CAA01AC19DE0}" srcOrd="5" destOrd="0" parTransId="{9787036D-42C9-4F7F-BF08-13AA9F87BB31}" sibTransId="{1A77BCFC-0F70-42D5-9FBD-9EA1F9C1D73D}"/>
    <dgm:cxn modelId="{6B6BC8C7-EFE1-4FC4-974C-6F5548065F52}" srcId="{4EAF220A-0848-4194-A0D6-A6EDD5FBF4B9}" destId="{9839A572-F815-407D-9274-678CA0979649}" srcOrd="6" destOrd="0" parTransId="{DAFC5687-FC2B-4CB5-80B7-91FD8B5D06DD}" sibTransId="{48B8F373-70E3-4DBC-B03F-B309B60CE184}"/>
    <dgm:cxn modelId="{EB2C29D7-2089-4FED-A599-73BBE8075463}" srcId="{46DCF5C2-98DD-4231-8206-ECF5F17A86AB}" destId="{D8BEE39B-2BE5-4842-8823-F22F8BE59E2A}" srcOrd="0" destOrd="0" parTransId="{F5516CC5-5F2B-4F11-AFA3-228B667EF3C7}" sibTransId="{F4E48C20-7AF7-4DBE-A025-D413DCEEA383}"/>
    <dgm:cxn modelId="{09A26AD7-780A-44F3-B154-53E7C0109156}" srcId="{4EAF220A-0848-4194-A0D6-A6EDD5FBF4B9}" destId="{46DCF5C2-98DD-4231-8206-ECF5F17A86AB}" srcOrd="2" destOrd="0" parTransId="{B7180C7A-F30D-4F8E-A5FB-9E4DF3F05213}" sibTransId="{C9DA0F6A-55A0-4E69-A4D3-CF3289EDE1E9}"/>
    <dgm:cxn modelId="{B1B1F0D7-FAE3-43F4-8D46-96A6DE9CB89C}" type="presOf" srcId="{B9FA5D58-9B6A-47ED-B927-652D564491BD}" destId="{843A36C9-E8BB-4565-B7A5-9C5F3C22FAA5}" srcOrd="0" destOrd="8" presId="urn:microsoft.com/office/officeart/2005/8/layout/vList5"/>
    <dgm:cxn modelId="{7DBEA4E7-5DE4-4871-BB15-2A044F7CAC52}" type="presOf" srcId="{1B9C0472-EC39-4EAF-8A62-B6EB1587C938}" destId="{5F3C1CC7-AE1A-48C0-898C-8BC9736DFF54}" srcOrd="0" destOrd="0" presId="urn:microsoft.com/office/officeart/2005/8/layout/vList5"/>
    <dgm:cxn modelId="{96708EF3-47A0-4933-B12E-C8A5689770A3}" type="presOf" srcId="{4EAF220A-0848-4194-A0D6-A6EDD5FBF4B9}" destId="{CDBD2DB6-0712-4439-AA26-8BC532DF4CB4}" srcOrd="0" destOrd="0" presId="urn:microsoft.com/office/officeart/2005/8/layout/vList5"/>
    <dgm:cxn modelId="{328226F6-170B-4C83-854D-3117E7C629A3}" type="presOf" srcId="{3138C19F-D080-4A8B-A85F-ACF76D110E17}" destId="{034FF151-5E0C-45CF-955B-A734A1C4A0A6}" srcOrd="0" destOrd="0" presId="urn:microsoft.com/office/officeart/2005/8/layout/vList5"/>
    <dgm:cxn modelId="{F4435DF9-1F6B-43AD-8EE7-DDDC3CB5E984}" srcId="{89395343-3079-4E00-8D9A-C2729C386E7C}" destId="{A90B2C70-E518-459A-952C-2D18FEF547BA}" srcOrd="0" destOrd="0" parTransId="{F9079652-5E9F-4347-817E-437DD70CED49}" sibTransId="{1E0903F1-28EC-4D51-9C57-11AC0F025DF8}"/>
    <dgm:cxn modelId="{08D5B0FD-4FAE-441A-B37C-53624023EF1F}" srcId="{89395343-3079-4E00-8D9A-C2729C386E7C}" destId="{73DF2E8C-9CCA-4A58-BF4E-3A62F5B32B38}" srcOrd="1" destOrd="0" parTransId="{7A9EE0AA-3309-47A4-A216-8D34824EDE4A}" sibTransId="{66513DA9-C81D-4780-BA2D-07A6C3C2D408}"/>
    <dgm:cxn modelId="{D530D8FD-9D0F-4AEA-818C-5E54EBF3849A}" type="presOf" srcId="{61197FC2-909E-4014-9BB6-CAA01AC19DE0}" destId="{843A36C9-E8BB-4565-B7A5-9C5F3C22FAA5}" srcOrd="0" destOrd="9" presId="urn:microsoft.com/office/officeart/2005/8/layout/vList5"/>
    <dgm:cxn modelId="{AC27E4FE-4C75-45DB-BEA2-43C8F732880B}" type="presOf" srcId="{A8446252-1C92-461D-AA53-F7574A9D5221}" destId="{5F3C1CC7-AE1A-48C0-898C-8BC9736DFF54}" srcOrd="0" destOrd="1" presId="urn:microsoft.com/office/officeart/2005/8/layout/vList5"/>
    <dgm:cxn modelId="{0499614F-E3AB-4D17-8569-2E0076F0BF91}" type="presParOf" srcId="{034FF151-5E0C-45CF-955B-A734A1C4A0A6}" destId="{0DC28922-FF6A-4487-9D64-9736B1794772}" srcOrd="0" destOrd="0" presId="urn:microsoft.com/office/officeart/2005/8/layout/vList5"/>
    <dgm:cxn modelId="{73AA78F6-A5A9-48FA-9265-BB189F358D06}" type="presParOf" srcId="{0DC28922-FF6A-4487-9D64-9736B1794772}" destId="{8364E92E-576E-4CF0-AF85-8166AF94A575}" srcOrd="0" destOrd="0" presId="urn:microsoft.com/office/officeart/2005/8/layout/vList5"/>
    <dgm:cxn modelId="{DC1154EE-FF81-4F98-9711-17DBC6A1EA49}" type="presParOf" srcId="{0DC28922-FF6A-4487-9D64-9736B1794772}" destId="{5F3C1CC7-AE1A-48C0-898C-8BC9736DFF54}" srcOrd="1" destOrd="0" presId="urn:microsoft.com/office/officeart/2005/8/layout/vList5"/>
    <dgm:cxn modelId="{CBF1C343-5643-406E-86E2-D4BF24D114A2}" type="presParOf" srcId="{034FF151-5E0C-45CF-955B-A734A1C4A0A6}" destId="{1BF81906-5585-48E3-844B-31122E863B5E}" srcOrd="1" destOrd="0" presId="urn:microsoft.com/office/officeart/2005/8/layout/vList5"/>
    <dgm:cxn modelId="{5A10CD79-F101-4174-B03C-CCC81C9BE4CF}" type="presParOf" srcId="{034FF151-5E0C-45CF-955B-A734A1C4A0A6}" destId="{A5D2F7A2-E5C9-49B2-A66A-4F2655ED0E76}" srcOrd="2" destOrd="0" presId="urn:microsoft.com/office/officeart/2005/8/layout/vList5"/>
    <dgm:cxn modelId="{03137132-3C5B-4319-BA0B-613AFEA992AE}" type="presParOf" srcId="{A5D2F7A2-E5C9-49B2-A66A-4F2655ED0E76}" destId="{CDBD2DB6-0712-4439-AA26-8BC532DF4CB4}" srcOrd="0" destOrd="0" presId="urn:microsoft.com/office/officeart/2005/8/layout/vList5"/>
    <dgm:cxn modelId="{1E85237A-72AB-4DA6-88DE-F7C74DD1C64C}" type="presParOf" srcId="{A5D2F7A2-E5C9-49B2-A66A-4F2655ED0E76}" destId="{843A36C9-E8BB-4565-B7A5-9C5F3C22FAA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0850C7-6355-40D9-B7C8-3EB7E9B3F4C2}">
      <dsp:nvSpPr>
        <dsp:cNvPr id="0" name=""/>
        <dsp:cNvSpPr/>
      </dsp:nvSpPr>
      <dsp:spPr>
        <a:xfrm>
          <a:off x="0" y="0"/>
          <a:ext cx="3181688" cy="5140036"/>
        </a:xfrm>
        <a:prstGeom prst="roundRect">
          <a:avLst>
            <a:gd name="adj" fmla="val 1000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solidFill>
                <a:schemeClr val="tx1"/>
              </a:solidFill>
              <a:latin typeface="+mn-lt"/>
            </a:rPr>
            <a:t>Scope</a:t>
          </a:r>
        </a:p>
      </dsp:txBody>
      <dsp:txXfrm>
        <a:off x="0" y="0"/>
        <a:ext cx="3181688" cy="1542010"/>
      </dsp:txXfrm>
    </dsp:sp>
    <dsp:sp modelId="{DA93A82E-641D-4483-9E02-C1371C28EB75}">
      <dsp:nvSpPr>
        <dsp:cNvPr id="0" name=""/>
        <dsp:cNvSpPr/>
      </dsp:nvSpPr>
      <dsp:spPr>
        <a:xfrm>
          <a:off x="321476" y="1542450"/>
          <a:ext cx="2545350" cy="1009811"/>
        </a:xfrm>
        <a:prstGeom prst="roundRect">
          <a:avLst>
            <a:gd name="adj" fmla="val 10000"/>
          </a:avLst>
        </a:prstGeom>
        <a:solidFill>
          <a:schemeClr val="bg1"/>
        </a:solidFill>
        <a:ln w="19050">
          <a:noFill/>
          <a:prstDash val="dashDot"/>
        </a:ln>
        <a:effectLst>
          <a:outerShdw blurRad="152400" dist="317500" dir="5400000" sx="90000" sy="-19000" rotWithShape="0">
            <a:prstClr val="black">
              <a:alpha val="15000"/>
            </a:prst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en-US" sz="1800" b="0" i="0" kern="1200" dirty="0">
              <a:solidFill>
                <a:schemeClr val="tx1"/>
              </a:solidFill>
              <a:latin typeface="+mn-lt"/>
            </a:rPr>
            <a:t>To develop  system that automates HR process​</a:t>
          </a:r>
          <a:endParaRPr lang="en-US" sz="1800" kern="1200" dirty="0">
            <a:solidFill>
              <a:schemeClr val="tx1"/>
            </a:solidFill>
            <a:latin typeface="+mn-lt"/>
          </a:endParaRPr>
        </a:p>
      </dsp:txBody>
      <dsp:txXfrm>
        <a:off x="351052" y="1572026"/>
        <a:ext cx="2486198" cy="950659"/>
      </dsp:txXfrm>
    </dsp:sp>
    <dsp:sp modelId="{9E1271A0-BD40-455A-8E93-530A0355B96F}">
      <dsp:nvSpPr>
        <dsp:cNvPr id="0" name=""/>
        <dsp:cNvSpPr/>
      </dsp:nvSpPr>
      <dsp:spPr>
        <a:xfrm>
          <a:off x="321476" y="2707616"/>
          <a:ext cx="2545350" cy="1009811"/>
        </a:xfrm>
        <a:prstGeom prst="roundRect">
          <a:avLst>
            <a:gd name="adj" fmla="val 10000"/>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en-US" sz="1800" b="0" i="0" kern="1200" dirty="0">
              <a:solidFill>
                <a:schemeClr val="tx1"/>
              </a:solidFill>
              <a:latin typeface="+mn-lt"/>
            </a:rPr>
            <a:t>Provide Centralized Database ​</a:t>
          </a:r>
          <a:endParaRPr lang="en-US" sz="1800" kern="1200" dirty="0">
            <a:solidFill>
              <a:schemeClr val="tx1"/>
            </a:solidFill>
            <a:latin typeface="+mn-lt"/>
          </a:endParaRPr>
        </a:p>
      </dsp:txBody>
      <dsp:txXfrm>
        <a:off x="351052" y="2737192"/>
        <a:ext cx="2486198" cy="950659"/>
      </dsp:txXfrm>
    </dsp:sp>
    <dsp:sp modelId="{40E162CB-4B90-4BE4-BC8A-AFC3B0851E4E}">
      <dsp:nvSpPr>
        <dsp:cNvPr id="0" name=""/>
        <dsp:cNvSpPr/>
      </dsp:nvSpPr>
      <dsp:spPr>
        <a:xfrm>
          <a:off x="321476" y="3872783"/>
          <a:ext cx="2545350" cy="1009811"/>
        </a:xfrm>
        <a:prstGeom prst="roundRect">
          <a:avLst>
            <a:gd name="adj" fmla="val 10000"/>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en-US" sz="1800" b="0" i="0" kern="1200" dirty="0">
              <a:solidFill>
                <a:schemeClr val="tx1"/>
              </a:solidFill>
              <a:latin typeface="+mn-lt"/>
            </a:rPr>
            <a:t>Track and Access Employee performance​</a:t>
          </a:r>
          <a:endParaRPr lang="en-US" sz="1800" kern="1200" dirty="0">
            <a:solidFill>
              <a:schemeClr val="tx1"/>
            </a:solidFill>
            <a:latin typeface="+mn-lt"/>
          </a:endParaRPr>
        </a:p>
      </dsp:txBody>
      <dsp:txXfrm>
        <a:off x="351052" y="3902359"/>
        <a:ext cx="2486198" cy="950659"/>
      </dsp:txXfrm>
    </dsp:sp>
    <dsp:sp modelId="{F2B228C4-F400-4093-8EC6-DAF4C133E4C6}">
      <dsp:nvSpPr>
        <dsp:cNvPr id="0" name=""/>
        <dsp:cNvSpPr/>
      </dsp:nvSpPr>
      <dsp:spPr>
        <a:xfrm>
          <a:off x="3423622" y="0"/>
          <a:ext cx="3181688" cy="5140036"/>
        </a:xfrm>
        <a:prstGeom prst="roundRect">
          <a:avLst>
            <a:gd name="adj" fmla="val 1000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solidFill>
                <a:schemeClr val="tx1"/>
              </a:solidFill>
              <a:latin typeface="+mn-lt"/>
            </a:rPr>
            <a:t>Limitation</a:t>
          </a:r>
        </a:p>
      </dsp:txBody>
      <dsp:txXfrm>
        <a:off x="3423622" y="0"/>
        <a:ext cx="3181688" cy="1542010"/>
      </dsp:txXfrm>
    </dsp:sp>
    <dsp:sp modelId="{0846C8B3-49F8-416D-95AD-689435478F9B}">
      <dsp:nvSpPr>
        <dsp:cNvPr id="0" name=""/>
        <dsp:cNvSpPr/>
      </dsp:nvSpPr>
      <dsp:spPr>
        <a:xfrm>
          <a:off x="3741791" y="1542792"/>
          <a:ext cx="2545350" cy="941294"/>
        </a:xfrm>
        <a:prstGeom prst="roundRect">
          <a:avLst>
            <a:gd name="adj" fmla="val 10000"/>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en-US" sz="1800" b="0" i="0" kern="1200" dirty="0">
              <a:solidFill>
                <a:schemeClr val="tx1"/>
              </a:solidFill>
              <a:latin typeface="+mn-lt"/>
            </a:rPr>
            <a:t>Not able to detect attendance beyond the premises​</a:t>
          </a:r>
          <a:endParaRPr lang="en-US" sz="1800" kern="1200" dirty="0">
            <a:solidFill>
              <a:schemeClr val="tx1"/>
            </a:solidFill>
            <a:latin typeface="+mn-lt"/>
          </a:endParaRPr>
        </a:p>
      </dsp:txBody>
      <dsp:txXfrm>
        <a:off x="3769361" y="1570362"/>
        <a:ext cx="2490210" cy="886154"/>
      </dsp:txXfrm>
    </dsp:sp>
    <dsp:sp modelId="{12A542BA-DE00-481C-9885-0FD563BB3212}">
      <dsp:nvSpPr>
        <dsp:cNvPr id="0" name=""/>
        <dsp:cNvSpPr/>
      </dsp:nvSpPr>
      <dsp:spPr>
        <a:xfrm>
          <a:off x="3806329" y="2628901"/>
          <a:ext cx="2416276" cy="1167242"/>
        </a:xfrm>
        <a:prstGeom prst="roundRect">
          <a:avLst>
            <a:gd name="adj" fmla="val 10000"/>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en-US" sz="1800" b="0" i="0" kern="1200" dirty="0">
              <a:solidFill>
                <a:schemeClr val="tx1"/>
              </a:solidFill>
              <a:latin typeface="+mn-lt"/>
            </a:rPr>
            <a:t>System cannot be scalable to other business with different requirements​</a:t>
          </a:r>
          <a:endParaRPr lang="en-US" sz="1800" kern="1200" dirty="0">
            <a:solidFill>
              <a:schemeClr val="tx1"/>
            </a:solidFill>
            <a:latin typeface="+mn-lt"/>
          </a:endParaRPr>
        </a:p>
      </dsp:txBody>
      <dsp:txXfrm>
        <a:off x="3840516" y="2663088"/>
        <a:ext cx="2347902" cy="1098868"/>
      </dsp:txXfrm>
    </dsp:sp>
    <dsp:sp modelId="{CFC9EE22-3268-45DF-AE86-C195E12449F0}">
      <dsp:nvSpPr>
        <dsp:cNvPr id="0" name=""/>
        <dsp:cNvSpPr/>
      </dsp:nvSpPr>
      <dsp:spPr>
        <a:xfrm>
          <a:off x="3741791" y="3940958"/>
          <a:ext cx="2545350" cy="941294"/>
        </a:xfrm>
        <a:prstGeom prst="roundRect">
          <a:avLst>
            <a:gd name="adj" fmla="val 10000"/>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en-US" sz="1800" b="0" i="0" kern="1200" dirty="0">
              <a:solidFill>
                <a:schemeClr val="tx1"/>
              </a:solidFill>
              <a:latin typeface="+mn-lt"/>
            </a:rPr>
            <a:t>May not be able to covers all the HR functions.​</a:t>
          </a:r>
          <a:endParaRPr lang="en-US" sz="1800" kern="1200" dirty="0">
            <a:solidFill>
              <a:schemeClr val="tx1"/>
            </a:solidFill>
            <a:latin typeface="+mn-lt"/>
          </a:endParaRPr>
        </a:p>
      </dsp:txBody>
      <dsp:txXfrm>
        <a:off x="3769361" y="3968528"/>
        <a:ext cx="2490210" cy="886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C1CC7-AE1A-48C0-898C-8BC9736DFF54}">
      <dsp:nvSpPr>
        <dsp:cNvPr id="0" name=""/>
        <dsp:cNvSpPr/>
      </dsp:nvSpPr>
      <dsp:spPr>
        <a:xfrm rot="5400000">
          <a:off x="3382505" y="-560965"/>
          <a:ext cx="2200638" cy="3327005"/>
        </a:xfrm>
        <a:prstGeom prst="round2Same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457200" lvl="2" indent="-228600" algn="l" defTabSz="1066800">
            <a:lnSpc>
              <a:spcPct val="90000"/>
            </a:lnSpc>
            <a:spcBef>
              <a:spcPct val="0"/>
            </a:spcBef>
            <a:spcAft>
              <a:spcPct val="15000"/>
            </a:spcAft>
            <a:buChar char="•"/>
          </a:pPr>
          <a:r>
            <a:rPr lang="en-US" sz="2400" kern="1200" dirty="0"/>
            <a:t>Registration	</a:t>
          </a:r>
        </a:p>
        <a:p>
          <a:pPr marL="457200" lvl="2" indent="-228600" algn="l" defTabSz="1066800">
            <a:lnSpc>
              <a:spcPct val="90000"/>
            </a:lnSpc>
            <a:spcBef>
              <a:spcPct val="0"/>
            </a:spcBef>
            <a:spcAft>
              <a:spcPct val="15000"/>
            </a:spcAft>
            <a:buChar char="•"/>
          </a:pPr>
          <a:r>
            <a:rPr lang="en-US" sz="2400" kern="1200" dirty="0"/>
            <a:t>Login</a:t>
          </a:r>
        </a:p>
        <a:p>
          <a:pPr marL="457200" lvl="2" indent="-228600" algn="l" defTabSz="1066800">
            <a:lnSpc>
              <a:spcPct val="90000"/>
            </a:lnSpc>
            <a:spcBef>
              <a:spcPct val="0"/>
            </a:spcBef>
            <a:spcAft>
              <a:spcPct val="15000"/>
            </a:spcAft>
            <a:buChar char="•"/>
          </a:pPr>
          <a:r>
            <a:rPr lang="en-US" sz="2400" kern="1200" dirty="0"/>
            <a:t>Attendance</a:t>
          </a:r>
        </a:p>
        <a:p>
          <a:pPr marL="457200" lvl="2" indent="-228600" algn="l" defTabSz="1066800">
            <a:lnSpc>
              <a:spcPct val="90000"/>
            </a:lnSpc>
            <a:spcBef>
              <a:spcPct val="0"/>
            </a:spcBef>
            <a:spcAft>
              <a:spcPct val="15000"/>
            </a:spcAft>
            <a:buChar char="•"/>
          </a:pPr>
          <a:r>
            <a:rPr lang="en-US" sz="2400" kern="1200" dirty="0"/>
            <a:t>Designation</a:t>
          </a:r>
        </a:p>
        <a:p>
          <a:pPr marL="457200" lvl="2" indent="-228600" algn="l" defTabSz="1066800">
            <a:lnSpc>
              <a:spcPct val="90000"/>
            </a:lnSpc>
            <a:spcBef>
              <a:spcPct val="0"/>
            </a:spcBef>
            <a:spcAft>
              <a:spcPct val="15000"/>
            </a:spcAft>
            <a:buChar char="•"/>
          </a:pPr>
          <a:r>
            <a:rPr lang="en-US" sz="2400" kern="1200" dirty="0"/>
            <a:t>Face Recognition</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rot="-5400000">
        <a:off x="2819322" y="109644"/>
        <a:ext cx="3219579" cy="1985786"/>
      </dsp:txXfrm>
    </dsp:sp>
    <dsp:sp modelId="{8364E92E-576E-4CF0-AF85-8166AF94A575}">
      <dsp:nvSpPr>
        <dsp:cNvPr id="0" name=""/>
        <dsp:cNvSpPr/>
      </dsp:nvSpPr>
      <dsp:spPr>
        <a:xfrm>
          <a:off x="867521" y="282717"/>
          <a:ext cx="1862976" cy="1934636"/>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Functional </a:t>
          </a:r>
        </a:p>
        <a:p>
          <a:pPr marL="0" lvl="0" indent="0" algn="ctr" defTabSz="933450">
            <a:lnSpc>
              <a:spcPct val="90000"/>
            </a:lnSpc>
            <a:spcBef>
              <a:spcPct val="0"/>
            </a:spcBef>
            <a:spcAft>
              <a:spcPct val="35000"/>
            </a:spcAft>
            <a:buNone/>
          </a:pPr>
          <a:r>
            <a:rPr lang="en-US" sz="2100" kern="1200" dirty="0"/>
            <a:t>Requirements</a:t>
          </a:r>
        </a:p>
      </dsp:txBody>
      <dsp:txXfrm>
        <a:off x="958464" y="373660"/>
        <a:ext cx="1681090" cy="1752750"/>
      </dsp:txXfrm>
    </dsp:sp>
    <dsp:sp modelId="{843A36C9-E8BB-4565-B7A5-9C5F3C22FAA5}">
      <dsp:nvSpPr>
        <dsp:cNvPr id="0" name=""/>
        <dsp:cNvSpPr/>
      </dsp:nvSpPr>
      <dsp:spPr>
        <a:xfrm rot="5400000">
          <a:off x="3361771" y="1791113"/>
          <a:ext cx="2200638" cy="3303640"/>
        </a:xfrm>
        <a:prstGeom prst="round2SameRect">
          <a:avLst/>
        </a:prstGeom>
        <a:solidFill>
          <a:schemeClr val="accent4">
            <a:tint val="40000"/>
            <a:alpha val="90000"/>
            <a:hueOff val="-3945710"/>
            <a:satOff val="22157"/>
            <a:lumOff val="1408"/>
            <a:alphaOff val="0"/>
          </a:schemeClr>
        </a:solidFill>
        <a:ln w="9525" cap="flat" cmpd="sng" algn="ctr">
          <a:solidFill>
            <a:schemeClr val="accent4">
              <a:tint val="40000"/>
              <a:alpha val="90000"/>
              <a:hueOff val="-3945710"/>
              <a:satOff val="22157"/>
              <a:lumOff val="1408"/>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endParaRPr lang="en-US" sz="2400" kern="1200" dirty="0"/>
        </a:p>
        <a:p>
          <a:pPr marL="228600" lvl="1" indent="-228600" algn="l" defTabSz="1066800">
            <a:lnSpc>
              <a:spcPct val="90000"/>
            </a:lnSpc>
            <a:spcBef>
              <a:spcPct val="0"/>
            </a:spcBef>
            <a:spcAft>
              <a:spcPct val="15000"/>
            </a:spcAft>
            <a:buChar char="•"/>
          </a:pPr>
          <a:endParaRPr lang="en-US" sz="2400" kern="1200" dirty="0"/>
        </a:p>
        <a:p>
          <a:pPr marL="228600" lvl="1" indent="-228600" algn="l" defTabSz="1066800">
            <a:lnSpc>
              <a:spcPct val="90000"/>
            </a:lnSpc>
            <a:spcBef>
              <a:spcPct val="0"/>
            </a:spcBef>
            <a:spcAft>
              <a:spcPct val="15000"/>
            </a:spcAft>
            <a:buChar char="•"/>
          </a:pPr>
          <a:endParaRPr lang="en-US" sz="2400" kern="1200" dirty="0"/>
        </a:p>
        <a:p>
          <a:pPr marL="457200" lvl="2" indent="-228600" algn="l" defTabSz="1066800">
            <a:lnSpc>
              <a:spcPct val="90000"/>
            </a:lnSpc>
            <a:spcBef>
              <a:spcPct val="0"/>
            </a:spcBef>
            <a:spcAft>
              <a:spcPct val="15000"/>
            </a:spcAft>
            <a:buChar char="•"/>
          </a:pPr>
          <a:r>
            <a:rPr lang="en-US" sz="2400" kern="1200" dirty="0"/>
            <a:t>Accessibility</a:t>
          </a:r>
        </a:p>
        <a:p>
          <a:pPr marL="457200" lvl="2" indent="-228600" algn="l" defTabSz="1066800">
            <a:lnSpc>
              <a:spcPct val="90000"/>
            </a:lnSpc>
            <a:spcBef>
              <a:spcPct val="0"/>
            </a:spcBef>
            <a:spcAft>
              <a:spcPct val="15000"/>
            </a:spcAft>
            <a:buChar char="•"/>
          </a:pPr>
          <a:r>
            <a:rPr lang="en-US" sz="2400" kern="1200" dirty="0"/>
            <a:t>Maintainability</a:t>
          </a:r>
        </a:p>
        <a:p>
          <a:pPr marL="457200" lvl="2" indent="-228600" algn="l" defTabSz="1066800">
            <a:lnSpc>
              <a:spcPct val="90000"/>
            </a:lnSpc>
            <a:spcBef>
              <a:spcPct val="0"/>
            </a:spcBef>
            <a:spcAft>
              <a:spcPct val="15000"/>
            </a:spcAft>
            <a:buChar char="•"/>
          </a:pPr>
          <a:r>
            <a:rPr lang="en-US" sz="2400" kern="1200" dirty="0"/>
            <a:t>Scalability</a:t>
          </a:r>
        </a:p>
        <a:p>
          <a:pPr marL="457200" lvl="2" indent="-228600" algn="l" defTabSz="1066800">
            <a:lnSpc>
              <a:spcPct val="90000"/>
            </a:lnSpc>
            <a:spcBef>
              <a:spcPct val="0"/>
            </a:spcBef>
            <a:spcAft>
              <a:spcPct val="15000"/>
            </a:spcAft>
            <a:buChar char="•"/>
          </a:pPr>
          <a:r>
            <a:rPr lang="en-US" sz="2400" kern="1200" dirty="0"/>
            <a:t>Portability</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rot="-5400000">
        <a:off x="2810270" y="2450040"/>
        <a:ext cx="3196214" cy="1985786"/>
      </dsp:txXfrm>
    </dsp:sp>
    <dsp:sp modelId="{CDBD2DB6-0712-4439-AA26-8BC532DF4CB4}">
      <dsp:nvSpPr>
        <dsp:cNvPr id="0" name=""/>
        <dsp:cNvSpPr/>
      </dsp:nvSpPr>
      <dsp:spPr>
        <a:xfrm>
          <a:off x="875567" y="2563156"/>
          <a:ext cx="1862976" cy="1827134"/>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Non-Functional Requirements</a:t>
          </a:r>
        </a:p>
      </dsp:txBody>
      <dsp:txXfrm>
        <a:off x="964760" y="2652349"/>
        <a:ext cx="1684590" cy="164874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B7B926-E366-444C-A278-3D66C2C7AA2B}" type="datetimeFigureOut">
              <a:rPr lang="en-US" smtClean="0"/>
              <a:t>4/22/2023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A6356-6E48-4512-9893-6CB43BB1C0D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B4D482-9FAA-46CD-AF9B-3D3CBF8A09F5}" type="datetime1">
              <a:rPr lang="en-GB" smtClean="0"/>
              <a:t>22/04/2023</a:t>
            </a:fld>
            <a:endParaRPr lang="en-GB" dirty="0"/>
          </a:p>
        </p:txBody>
      </p:sp>
      <p:sp>
        <p:nvSpPr>
          <p:cNvPr id="5" name="Footer Placeholder 4"/>
          <p:cNvSpPr>
            <a:spLocks noGrp="1"/>
          </p:cNvSpPr>
          <p:nvPr>
            <p:ph type="ftr" sz="quarter" idx="11"/>
          </p:nvPr>
        </p:nvSpPr>
        <p:spPr/>
        <p:txBody>
          <a:bodyPr/>
          <a:lstStyle/>
          <a:p>
            <a:r>
              <a:rPr lang="en-GB"/>
              <a:t>eHRM</a:t>
            </a:r>
            <a:endParaRPr lang="en-GB" dirty="0"/>
          </a:p>
        </p:txBody>
      </p:sp>
      <p:sp>
        <p:nvSpPr>
          <p:cNvPr id="6" name="Slide Number Placeholder 5"/>
          <p:cNvSpPr>
            <a:spLocks noGrp="1"/>
          </p:cNvSpPr>
          <p:nvPr>
            <p:ph type="sldNum" sz="quarter" idx="12"/>
          </p:nvPr>
        </p:nvSpPr>
        <p:spPr/>
        <p:txBody>
          <a:bodyPr/>
          <a:lstStyle/>
          <a:p>
            <a:fld id="{CBBF775E-15D0-41AA-9387-2148229A5BC7}"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2134A-21B2-4E09-B677-4A6CADCCA098}" type="datetime1">
              <a:rPr lang="en-GB" smtClean="0"/>
              <a:t>22/04/2023</a:t>
            </a:fld>
            <a:endParaRPr lang="en-GB" dirty="0"/>
          </a:p>
        </p:txBody>
      </p:sp>
      <p:sp>
        <p:nvSpPr>
          <p:cNvPr id="5" name="Footer Placeholder 4"/>
          <p:cNvSpPr>
            <a:spLocks noGrp="1"/>
          </p:cNvSpPr>
          <p:nvPr>
            <p:ph type="ftr" sz="quarter" idx="11"/>
          </p:nvPr>
        </p:nvSpPr>
        <p:spPr/>
        <p:txBody>
          <a:bodyPr/>
          <a:lstStyle/>
          <a:p>
            <a:r>
              <a:rPr lang="en-GB"/>
              <a:t>eHRM</a:t>
            </a:r>
            <a:endParaRPr lang="en-GB" dirty="0"/>
          </a:p>
        </p:txBody>
      </p:sp>
      <p:sp>
        <p:nvSpPr>
          <p:cNvPr id="6" name="Slide Number Placeholder 5"/>
          <p:cNvSpPr>
            <a:spLocks noGrp="1"/>
          </p:cNvSpPr>
          <p:nvPr>
            <p:ph type="sldNum" sz="quarter" idx="12"/>
          </p:nvPr>
        </p:nvSpPr>
        <p:spPr/>
        <p:txBody>
          <a:bodyPr/>
          <a:lstStyle/>
          <a:p>
            <a:fld id="{CBBF775E-15D0-41AA-9387-2148229A5BC7}"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F483C1-13EE-48B6-B8F2-068296771505}" type="datetime1">
              <a:rPr lang="en-GB" smtClean="0"/>
              <a:t>22/04/2023</a:t>
            </a:fld>
            <a:endParaRPr lang="en-GB" dirty="0"/>
          </a:p>
        </p:txBody>
      </p:sp>
      <p:sp>
        <p:nvSpPr>
          <p:cNvPr id="5" name="Footer Placeholder 4"/>
          <p:cNvSpPr>
            <a:spLocks noGrp="1"/>
          </p:cNvSpPr>
          <p:nvPr>
            <p:ph type="ftr" sz="quarter" idx="11"/>
          </p:nvPr>
        </p:nvSpPr>
        <p:spPr/>
        <p:txBody>
          <a:bodyPr/>
          <a:lstStyle/>
          <a:p>
            <a:r>
              <a:rPr lang="en-GB"/>
              <a:t>eHRM</a:t>
            </a:r>
            <a:endParaRPr lang="en-GB" dirty="0"/>
          </a:p>
        </p:txBody>
      </p:sp>
      <p:sp>
        <p:nvSpPr>
          <p:cNvPr id="6" name="Slide Number Placeholder 5"/>
          <p:cNvSpPr>
            <a:spLocks noGrp="1"/>
          </p:cNvSpPr>
          <p:nvPr>
            <p:ph type="sldNum" sz="quarter" idx="12"/>
          </p:nvPr>
        </p:nvSpPr>
        <p:spPr/>
        <p:txBody>
          <a:bodyPr/>
          <a:lstStyle/>
          <a:p>
            <a:fld id="{CBBF775E-15D0-41AA-9387-2148229A5BC7}"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1D424F-8D6C-4534-B79A-7050EA1F598E}" type="datetime1">
              <a:rPr lang="en-GB" smtClean="0"/>
              <a:t>22/04/2023</a:t>
            </a:fld>
            <a:endParaRPr lang="en-GB" dirty="0"/>
          </a:p>
        </p:txBody>
      </p:sp>
      <p:sp>
        <p:nvSpPr>
          <p:cNvPr id="5" name="Footer Placeholder 4"/>
          <p:cNvSpPr>
            <a:spLocks noGrp="1"/>
          </p:cNvSpPr>
          <p:nvPr>
            <p:ph type="ftr" sz="quarter" idx="11"/>
          </p:nvPr>
        </p:nvSpPr>
        <p:spPr/>
        <p:txBody>
          <a:bodyPr/>
          <a:lstStyle/>
          <a:p>
            <a:r>
              <a:rPr lang="en-GB"/>
              <a:t>eHRM</a:t>
            </a:r>
            <a:endParaRPr lang="en-GB" dirty="0"/>
          </a:p>
        </p:txBody>
      </p:sp>
      <p:sp>
        <p:nvSpPr>
          <p:cNvPr id="6" name="Slide Number Placeholder 5"/>
          <p:cNvSpPr>
            <a:spLocks noGrp="1"/>
          </p:cNvSpPr>
          <p:nvPr>
            <p:ph type="sldNum" sz="quarter" idx="12"/>
          </p:nvPr>
        </p:nvSpPr>
        <p:spPr/>
        <p:txBody>
          <a:bodyPr/>
          <a:lstStyle/>
          <a:p>
            <a:fld id="{CBBF775E-15D0-41AA-9387-2148229A5BC7}"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0A96A-8ABF-4BB7-9D50-9C3EB3EA1C3B}" type="datetime1">
              <a:rPr lang="en-GB" smtClean="0"/>
              <a:t>22/04/2023</a:t>
            </a:fld>
            <a:endParaRPr lang="en-GB" dirty="0"/>
          </a:p>
        </p:txBody>
      </p:sp>
      <p:sp>
        <p:nvSpPr>
          <p:cNvPr id="5" name="Footer Placeholder 4"/>
          <p:cNvSpPr>
            <a:spLocks noGrp="1"/>
          </p:cNvSpPr>
          <p:nvPr>
            <p:ph type="ftr" sz="quarter" idx="11"/>
          </p:nvPr>
        </p:nvSpPr>
        <p:spPr/>
        <p:txBody>
          <a:bodyPr/>
          <a:lstStyle/>
          <a:p>
            <a:r>
              <a:rPr lang="en-GB"/>
              <a:t>eHRM</a:t>
            </a:r>
            <a:endParaRPr lang="en-GB" dirty="0"/>
          </a:p>
        </p:txBody>
      </p:sp>
      <p:sp>
        <p:nvSpPr>
          <p:cNvPr id="6" name="Slide Number Placeholder 5"/>
          <p:cNvSpPr>
            <a:spLocks noGrp="1"/>
          </p:cNvSpPr>
          <p:nvPr>
            <p:ph type="sldNum" sz="quarter" idx="12"/>
          </p:nvPr>
        </p:nvSpPr>
        <p:spPr/>
        <p:txBody>
          <a:bodyPr/>
          <a:lstStyle/>
          <a:p>
            <a:fld id="{CBBF775E-15D0-41AA-9387-2148229A5BC7}" type="slidenum">
              <a:rPr lang="en-GB" smtClean="0"/>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28DD17-F37F-4EFB-8827-0D00789FEBF1}" type="datetime1">
              <a:rPr lang="en-GB" smtClean="0"/>
              <a:t>22/04/2023</a:t>
            </a:fld>
            <a:endParaRPr lang="en-GB" dirty="0"/>
          </a:p>
        </p:txBody>
      </p:sp>
      <p:sp>
        <p:nvSpPr>
          <p:cNvPr id="6" name="Footer Placeholder 5"/>
          <p:cNvSpPr>
            <a:spLocks noGrp="1"/>
          </p:cNvSpPr>
          <p:nvPr>
            <p:ph type="ftr" sz="quarter" idx="11"/>
          </p:nvPr>
        </p:nvSpPr>
        <p:spPr/>
        <p:txBody>
          <a:bodyPr/>
          <a:lstStyle/>
          <a:p>
            <a:r>
              <a:rPr lang="en-GB"/>
              <a:t>eHRM</a:t>
            </a:r>
            <a:endParaRPr lang="en-GB" dirty="0"/>
          </a:p>
        </p:txBody>
      </p:sp>
      <p:sp>
        <p:nvSpPr>
          <p:cNvPr id="7" name="Slide Number Placeholder 6"/>
          <p:cNvSpPr>
            <a:spLocks noGrp="1"/>
          </p:cNvSpPr>
          <p:nvPr>
            <p:ph type="sldNum" sz="quarter" idx="12"/>
          </p:nvPr>
        </p:nvSpPr>
        <p:spPr/>
        <p:txBody>
          <a:bodyPr/>
          <a:lstStyle/>
          <a:p>
            <a:fld id="{CBBF775E-15D0-41AA-9387-2148229A5BC7}"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C7F72A-20E8-4077-A4EF-ED2CC2E2D5E6}" type="datetime1">
              <a:rPr lang="en-GB" smtClean="0"/>
              <a:t>22/04/2023</a:t>
            </a:fld>
            <a:endParaRPr lang="en-GB" dirty="0"/>
          </a:p>
        </p:txBody>
      </p:sp>
      <p:sp>
        <p:nvSpPr>
          <p:cNvPr id="8" name="Footer Placeholder 7"/>
          <p:cNvSpPr>
            <a:spLocks noGrp="1"/>
          </p:cNvSpPr>
          <p:nvPr>
            <p:ph type="ftr" sz="quarter" idx="11"/>
          </p:nvPr>
        </p:nvSpPr>
        <p:spPr/>
        <p:txBody>
          <a:bodyPr/>
          <a:lstStyle/>
          <a:p>
            <a:r>
              <a:rPr lang="en-GB"/>
              <a:t>eHRM</a:t>
            </a:r>
            <a:endParaRPr lang="en-GB" dirty="0"/>
          </a:p>
        </p:txBody>
      </p:sp>
      <p:sp>
        <p:nvSpPr>
          <p:cNvPr id="9" name="Slide Number Placeholder 8"/>
          <p:cNvSpPr>
            <a:spLocks noGrp="1"/>
          </p:cNvSpPr>
          <p:nvPr>
            <p:ph type="sldNum" sz="quarter" idx="12"/>
          </p:nvPr>
        </p:nvSpPr>
        <p:spPr/>
        <p:txBody>
          <a:bodyPr/>
          <a:lstStyle/>
          <a:p>
            <a:fld id="{CBBF775E-15D0-41AA-9387-2148229A5BC7}"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416B2C-08C2-4AE8-B611-583FE691B9FA}" type="datetime1">
              <a:rPr lang="en-GB" smtClean="0"/>
              <a:t>22/04/2023</a:t>
            </a:fld>
            <a:endParaRPr lang="en-GB" dirty="0"/>
          </a:p>
        </p:txBody>
      </p:sp>
      <p:sp>
        <p:nvSpPr>
          <p:cNvPr id="4" name="Footer Placeholder 3"/>
          <p:cNvSpPr>
            <a:spLocks noGrp="1"/>
          </p:cNvSpPr>
          <p:nvPr>
            <p:ph type="ftr" sz="quarter" idx="11"/>
          </p:nvPr>
        </p:nvSpPr>
        <p:spPr/>
        <p:txBody>
          <a:bodyPr/>
          <a:lstStyle/>
          <a:p>
            <a:r>
              <a:rPr lang="en-GB"/>
              <a:t>eHRM</a:t>
            </a:r>
            <a:endParaRPr lang="en-GB" dirty="0"/>
          </a:p>
        </p:txBody>
      </p:sp>
      <p:sp>
        <p:nvSpPr>
          <p:cNvPr id="5" name="Slide Number Placeholder 4"/>
          <p:cNvSpPr>
            <a:spLocks noGrp="1"/>
          </p:cNvSpPr>
          <p:nvPr>
            <p:ph type="sldNum" sz="quarter" idx="12"/>
          </p:nvPr>
        </p:nvSpPr>
        <p:spPr/>
        <p:txBody>
          <a:bodyPr/>
          <a:lstStyle/>
          <a:p>
            <a:fld id="{CBBF775E-15D0-41AA-9387-2148229A5BC7}"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2C3EE-E9F8-4103-81FC-9CABFFCBBCC7}" type="datetime1">
              <a:rPr lang="en-GB" smtClean="0"/>
              <a:t>22/04/2023</a:t>
            </a:fld>
            <a:endParaRPr lang="en-GB" dirty="0"/>
          </a:p>
        </p:txBody>
      </p:sp>
      <p:sp>
        <p:nvSpPr>
          <p:cNvPr id="3" name="Footer Placeholder 2"/>
          <p:cNvSpPr>
            <a:spLocks noGrp="1"/>
          </p:cNvSpPr>
          <p:nvPr>
            <p:ph type="ftr" sz="quarter" idx="11"/>
          </p:nvPr>
        </p:nvSpPr>
        <p:spPr/>
        <p:txBody>
          <a:bodyPr/>
          <a:lstStyle/>
          <a:p>
            <a:r>
              <a:rPr lang="en-GB"/>
              <a:t>eHRM</a:t>
            </a:r>
            <a:endParaRPr lang="en-GB" dirty="0"/>
          </a:p>
        </p:txBody>
      </p:sp>
      <p:sp>
        <p:nvSpPr>
          <p:cNvPr id="4" name="Slide Number Placeholder 3"/>
          <p:cNvSpPr>
            <a:spLocks noGrp="1"/>
          </p:cNvSpPr>
          <p:nvPr>
            <p:ph type="sldNum" sz="quarter" idx="12"/>
          </p:nvPr>
        </p:nvSpPr>
        <p:spPr/>
        <p:txBody>
          <a:bodyPr/>
          <a:lstStyle/>
          <a:p>
            <a:fld id="{CBBF775E-15D0-41AA-9387-2148229A5BC7}"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537F18-177F-4C1B-9C0D-FF1AECEC5299}" type="datetime1">
              <a:rPr lang="en-GB" smtClean="0"/>
              <a:t>22/04/2023</a:t>
            </a:fld>
            <a:endParaRPr lang="en-GB" dirty="0"/>
          </a:p>
        </p:txBody>
      </p:sp>
      <p:sp>
        <p:nvSpPr>
          <p:cNvPr id="6" name="Footer Placeholder 5"/>
          <p:cNvSpPr>
            <a:spLocks noGrp="1"/>
          </p:cNvSpPr>
          <p:nvPr>
            <p:ph type="ftr" sz="quarter" idx="11"/>
          </p:nvPr>
        </p:nvSpPr>
        <p:spPr/>
        <p:txBody>
          <a:bodyPr/>
          <a:lstStyle/>
          <a:p>
            <a:r>
              <a:rPr lang="en-GB"/>
              <a:t>eHRM</a:t>
            </a:r>
            <a:endParaRPr lang="en-GB" dirty="0"/>
          </a:p>
        </p:txBody>
      </p:sp>
      <p:sp>
        <p:nvSpPr>
          <p:cNvPr id="7" name="Slide Number Placeholder 6"/>
          <p:cNvSpPr>
            <a:spLocks noGrp="1"/>
          </p:cNvSpPr>
          <p:nvPr>
            <p:ph type="sldNum" sz="quarter" idx="12"/>
          </p:nvPr>
        </p:nvSpPr>
        <p:spPr/>
        <p:txBody>
          <a:bodyPr/>
          <a:lstStyle/>
          <a:p>
            <a:fld id="{CBBF775E-15D0-41AA-9387-2148229A5BC7}"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CA6920-2132-4B0E-B688-1A056148D703}" type="datetime1">
              <a:rPr lang="en-GB" smtClean="0"/>
              <a:t>22/04/2023</a:t>
            </a:fld>
            <a:endParaRPr lang="en-GB" dirty="0"/>
          </a:p>
        </p:txBody>
      </p:sp>
      <p:sp>
        <p:nvSpPr>
          <p:cNvPr id="6" name="Footer Placeholder 5"/>
          <p:cNvSpPr>
            <a:spLocks noGrp="1"/>
          </p:cNvSpPr>
          <p:nvPr>
            <p:ph type="ftr" sz="quarter" idx="11"/>
          </p:nvPr>
        </p:nvSpPr>
        <p:spPr/>
        <p:txBody>
          <a:bodyPr/>
          <a:lstStyle/>
          <a:p>
            <a:r>
              <a:rPr lang="en-GB"/>
              <a:t>eHRM</a:t>
            </a:r>
            <a:endParaRPr lang="en-GB" dirty="0"/>
          </a:p>
        </p:txBody>
      </p:sp>
      <p:sp>
        <p:nvSpPr>
          <p:cNvPr id="7" name="Slide Number Placeholder 6"/>
          <p:cNvSpPr>
            <a:spLocks noGrp="1"/>
          </p:cNvSpPr>
          <p:nvPr>
            <p:ph type="sldNum" sz="quarter" idx="12"/>
          </p:nvPr>
        </p:nvSpPr>
        <p:spPr/>
        <p:txBody>
          <a:bodyPr/>
          <a:lstStyle/>
          <a:p>
            <a:fld id="{CBBF775E-15D0-41AA-9387-2148229A5BC7}"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4AEA2-8117-4409-9A17-8F3C3FDA8ABB}" type="datetime1">
              <a:rPr lang="en-GB" smtClean="0"/>
              <a:t>22/04/2023</a:t>
            </a:fld>
            <a:endParaRPr lang="en-GB"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eHRM</a:t>
            </a:r>
            <a:endParaRPr lang="en-GB"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F775E-15D0-41AA-9387-2148229A5BC7}"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sv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AD709-9B9A-3CB9-33EA-53559DA1C623}"/>
              </a:ext>
            </a:extLst>
          </p:cNvPr>
          <p:cNvSpPr>
            <a:spLocks noGrp="1"/>
          </p:cNvSpPr>
          <p:nvPr>
            <p:ph type="ctrTitle"/>
          </p:nvPr>
        </p:nvSpPr>
        <p:spPr>
          <a:xfrm>
            <a:off x="1524000" y="717453"/>
            <a:ext cx="9144000" cy="882748"/>
          </a:xfrm>
        </p:spPr>
        <p:txBody>
          <a:bodyPr>
            <a:normAutofit/>
          </a:bodyPr>
          <a:lstStyle/>
          <a:p>
            <a:endParaRPr lang="en-GB" dirty="0"/>
          </a:p>
        </p:txBody>
      </p:sp>
      <p:sp>
        <p:nvSpPr>
          <p:cNvPr id="4" name="Rectangle 3">
            <a:extLst>
              <a:ext uri="{FF2B5EF4-FFF2-40B4-BE49-F238E27FC236}">
                <a16:creationId xmlns:a16="http://schemas.microsoft.com/office/drawing/2014/main" id="{9D4CC2E8-4494-9C8D-5007-58B32E75C17C}"/>
              </a:ext>
            </a:extLst>
          </p:cNvPr>
          <p:cNvSpPr/>
          <p:nvPr/>
        </p:nvSpPr>
        <p:spPr>
          <a:xfrm>
            <a:off x="1524000" y="630862"/>
            <a:ext cx="9144000" cy="1055929"/>
          </a:xfrm>
          <a:prstGeom prst="rect">
            <a:avLst/>
          </a:prstGeom>
          <a:ln w="38100">
            <a:solidFill>
              <a:schemeClr val="tx1"/>
            </a:solidFill>
            <a:prstDash val="lgDashDotDot"/>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800" dirty="0">
                <a:latin typeface="Amasis MT Pro Medium" panose="02040604050005020304" pitchFamily="18" charset="0"/>
                <a:cs typeface="Aharoni" panose="02010803020104030203" pitchFamily="2" charset="-79"/>
              </a:rPr>
              <a:t>HUMAN RESOURCE MANAGEMENT SYSTEM</a:t>
            </a:r>
          </a:p>
        </p:txBody>
      </p:sp>
      <p:pic>
        <p:nvPicPr>
          <p:cNvPr id="1026" name="Picture 2">
            <a:extLst>
              <a:ext uri="{FF2B5EF4-FFF2-40B4-BE49-F238E27FC236}">
                <a16:creationId xmlns:a16="http://schemas.microsoft.com/office/drawing/2014/main" id="{B1CB10B3-C017-4B1A-7E40-4FE6EB3A6C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7434" y="1925781"/>
            <a:ext cx="4816021" cy="21810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D64922-48A7-EBE6-6BA8-8869C7EC4911}"/>
              </a:ext>
            </a:extLst>
          </p:cNvPr>
          <p:cNvSpPr txBox="1"/>
          <p:nvPr/>
        </p:nvSpPr>
        <p:spPr>
          <a:xfrm>
            <a:off x="649671" y="4393158"/>
            <a:ext cx="2897945" cy="1289071"/>
          </a:xfrm>
          <a:prstGeom prst="rect">
            <a:avLst/>
          </a:prstGeom>
          <a:noFill/>
        </p:spPr>
        <p:txBody>
          <a:bodyPr wrap="square" rtlCol="0">
            <a:spAutoFit/>
          </a:bodyPr>
          <a:lstStyle/>
          <a:p>
            <a:pPr>
              <a:lnSpc>
                <a:spcPct val="150000"/>
              </a:lnSpc>
            </a:pPr>
            <a:r>
              <a:rPr lang="en-GB" b="1" dirty="0">
                <a:latin typeface="Times New Roman" panose="02020603050405020304" pitchFamily="18" charset="0"/>
                <a:cs typeface="Times New Roman" panose="02020603050405020304" pitchFamily="18" charset="0"/>
              </a:rPr>
              <a:t>Supervisor:</a:t>
            </a:r>
          </a:p>
          <a:p>
            <a:pPr>
              <a:lnSpc>
                <a:spcPct val="150000"/>
              </a:lnSpc>
            </a:pPr>
            <a:r>
              <a:rPr lang="en-GB" b="1" dirty="0">
                <a:latin typeface="Times New Roman" panose="02020603050405020304" pitchFamily="18" charset="0"/>
                <a:cs typeface="Times New Roman" panose="02020603050405020304" pitchFamily="18" charset="0"/>
              </a:rPr>
              <a:t>Mr. </a:t>
            </a:r>
            <a:r>
              <a:rPr lang="en-GB" b="1" dirty="0" err="1">
                <a:latin typeface="Times New Roman" panose="02020603050405020304" pitchFamily="18" charset="0"/>
                <a:cs typeface="Times New Roman" panose="02020603050405020304" pitchFamily="18" charset="0"/>
              </a:rPr>
              <a:t>Avay</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Kafle</a:t>
            </a:r>
            <a:endParaRPr lang="en-GB" b="1" dirty="0">
              <a:latin typeface="Times New Roman" panose="02020603050405020304" pitchFamily="18" charset="0"/>
              <a:cs typeface="Times New Roman" panose="02020603050405020304" pitchFamily="18" charset="0"/>
            </a:endParaRPr>
          </a:p>
          <a:p>
            <a:pPr>
              <a:lnSpc>
                <a:spcPct val="150000"/>
              </a:lnSpc>
            </a:pPr>
            <a:r>
              <a:rPr lang="en-GB" b="1" dirty="0">
                <a:latin typeface="Times New Roman" panose="02020603050405020304" pitchFamily="18" charset="0"/>
                <a:cs typeface="Times New Roman" panose="02020603050405020304" pitchFamily="18" charset="0"/>
              </a:rPr>
              <a:t>Birendra Memorial College</a:t>
            </a:r>
          </a:p>
        </p:txBody>
      </p:sp>
      <p:sp>
        <p:nvSpPr>
          <p:cNvPr id="6" name="TextBox 5">
            <a:extLst>
              <a:ext uri="{FF2B5EF4-FFF2-40B4-BE49-F238E27FC236}">
                <a16:creationId xmlns:a16="http://schemas.microsoft.com/office/drawing/2014/main" id="{1AC43878-06BA-9005-58C7-5C159B5AF0E2}"/>
              </a:ext>
            </a:extLst>
          </p:cNvPr>
          <p:cNvSpPr txBox="1"/>
          <p:nvPr/>
        </p:nvSpPr>
        <p:spPr>
          <a:xfrm>
            <a:off x="8063347" y="4393158"/>
            <a:ext cx="3478982" cy="1704569"/>
          </a:xfrm>
          <a:prstGeom prst="rect">
            <a:avLst/>
          </a:prstGeom>
          <a:noFill/>
        </p:spPr>
        <p:txBody>
          <a:bodyPr wrap="square" rtlCol="0">
            <a:spAutoFit/>
          </a:bodyPr>
          <a:lstStyle/>
          <a:p>
            <a:pPr>
              <a:lnSpc>
                <a:spcPct val="150000"/>
              </a:lnSpc>
            </a:pPr>
            <a:r>
              <a:rPr lang="en-GB" b="1" dirty="0">
                <a:latin typeface="Times New Roman" panose="02020603050405020304" pitchFamily="18" charset="0"/>
                <a:cs typeface="Times New Roman" panose="02020603050405020304" pitchFamily="18" charset="0"/>
              </a:rPr>
              <a:t>By:</a:t>
            </a:r>
          </a:p>
          <a:p>
            <a:pPr>
              <a:lnSpc>
                <a:spcPct val="150000"/>
              </a:lnSpc>
            </a:pPr>
            <a:r>
              <a:rPr lang="en-GB" b="1" dirty="0">
                <a:latin typeface="Times New Roman" panose="02020603050405020304" pitchFamily="18" charset="0"/>
                <a:cs typeface="Times New Roman" panose="02020603050405020304" pitchFamily="18" charset="0"/>
              </a:rPr>
              <a:t>Aastha </a:t>
            </a:r>
            <a:r>
              <a:rPr lang="en-GB" b="1" dirty="0" err="1">
                <a:latin typeface="Times New Roman" panose="02020603050405020304" pitchFamily="18" charset="0"/>
                <a:cs typeface="Times New Roman" panose="02020603050405020304" pitchFamily="18" charset="0"/>
              </a:rPr>
              <a:t>Bajracharya</a:t>
            </a:r>
            <a:r>
              <a:rPr lang="en-GB" b="1" dirty="0">
                <a:latin typeface="Times New Roman" panose="02020603050405020304" pitchFamily="18" charset="0"/>
                <a:cs typeface="Times New Roman" panose="02020603050405020304" pitchFamily="18" charset="0"/>
              </a:rPr>
              <a:t> (21420/075)</a:t>
            </a:r>
          </a:p>
          <a:p>
            <a:pPr>
              <a:lnSpc>
                <a:spcPct val="150000"/>
              </a:lnSpc>
            </a:pPr>
            <a:r>
              <a:rPr lang="en-GB" b="1" dirty="0">
                <a:latin typeface="Times New Roman" panose="02020603050405020304" pitchFamily="18" charset="0"/>
                <a:cs typeface="Times New Roman" panose="02020603050405020304" pitchFamily="18" charset="0"/>
              </a:rPr>
              <a:t>Kiran Nepal (21427/075)</a:t>
            </a:r>
          </a:p>
          <a:p>
            <a:pPr>
              <a:lnSpc>
                <a:spcPct val="150000"/>
              </a:lnSpc>
            </a:pPr>
            <a:r>
              <a:rPr lang="en-GB" b="1" dirty="0">
                <a:latin typeface="Times New Roman" panose="02020603050405020304" pitchFamily="18" charset="0"/>
                <a:cs typeface="Times New Roman" panose="02020603050405020304" pitchFamily="18" charset="0"/>
              </a:rPr>
              <a:t>Sandesh Adhikari (21437/075)</a:t>
            </a:r>
          </a:p>
        </p:txBody>
      </p:sp>
      <p:sp>
        <p:nvSpPr>
          <p:cNvPr id="7" name="TextBox 6">
            <a:extLst>
              <a:ext uri="{FF2B5EF4-FFF2-40B4-BE49-F238E27FC236}">
                <a16:creationId xmlns:a16="http://schemas.microsoft.com/office/drawing/2014/main" id="{B128D3EF-A9B1-E739-B727-83B5DDD10723}"/>
              </a:ext>
            </a:extLst>
          </p:cNvPr>
          <p:cNvSpPr txBox="1"/>
          <p:nvPr/>
        </p:nvSpPr>
        <p:spPr>
          <a:xfrm>
            <a:off x="3798825" y="4393158"/>
            <a:ext cx="4073237" cy="1754326"/>
          </a:xfrm>
          <a:prstGeom prst="rect">
            <a:avLst/>
          </a:prstGeom>
          <a:noFill/>
        </p:spPr>
        <p:txBody>
          <a:bodyPr wrap="square" rtlCol="0">
            <a:spAutoFit/>
          </a:bodyPr>
          <a:lstStyle/>
          <a:p>
            <a:pPr algn="ctr">
              <a:lnSpc>
                <a:spcPct val="150000"/>
              </a:lnSpc>
            </a:pPr>
            <a:r>
              <a:rPr lang="en-GB" b="1" dirty="0">
                <a:latin typeface="Times New Roman" panose="02020603050405020304" pitchFamily="18" charset="0"/>
                <a:cs typeface="Times New Roman" panose="02020603050405020304" pitchFamily="18" charset="0"/>
              </a:rPr>
              <a:t>A  </a:t>
            </a:r>
            <a:r>
              <a:rPr lang="en-GB" b="1" dirty="0" err="1">
                <a:latin typeface="Times New Roman" panose="02020603050405020304" pitchFamily="18" charset="0"/>
                <a:cs typeface="Times New Roman" panose="02020603050405020304" pitchFamily="18" charset="0"/>
              </a:rPr>
              <a:t>BSc.CSIT</a:t>
            </a:r>
            <a:r>
              <a:rPr lang="en-GB" b="1" dirty="0">
                <a:latin typeface="Times New Roman" panose="02020603050405020304" pitchFamily="18" charset="0"/>
                <a:cs typeface="Times New Roman" panose="02020603050405020304" pitchFamily="18" charset="0"/>
              </a:rPr>
              <a:t> Final Year Project</a:t>
            </a:r>
          </a:p>
          <a:p>
            <a:pPr algn="ctr">
              <a:lnSpc>
                <a:spcPct val="150000"/>
              </a:lnSpc>
            </a:pPr>
            <a:r>
              <a:rPr lang="en-GB" b="1" dirty="0">
                <a:latin typeface="Times New Roman" panose="02020603050405020304" pitchFamily="18" charset="0"/>
                <a:cs typeface="Times New Roman" panose="02020603050405020304" pitchFamily="18" charset="0"/>
              </a:rPr>
              <a:t>Birendra Memorial College</a:t>
            </a:r>
          </a:p>
          <a:p>
            <a:pPr algn="ctr">
              <a:lnSpc>
                <a:spcPct val="150000"/>
              </a:lnSpc>
            </a:pPr>
            <a:r>
              <a:rPr lang="en-GB" b="1" dirty="0">
                <a:latin typeface="Times New Roman" panose="02020603050405020304" pitchFamily="18" charset="0"/>
                <a:cs typeface="Times New Roman" panose="02020603050405020304" pitchFamily="18" charset="0"/>
              </a:rPr>
              <a:t>Institute of Science and Technology</a:t>
            </a:r>
          </a:p>
          <a:p>
            <a:pPr algn="ctr">
              <a:lnSpc>
                <a:spcPct val="150000"/>
              </a:lnSpc>
            </a:pPr>
            <a:r>
              <a:rPr lang="en-GB" b="1" dirty="0">
                <a:latin typeface="Times New Roman" panose="02020603050405020304" pitchFamily="18" charset="0"/>
                <a:cs typeface="Times New Roman" panose="02020603050405020304" pitchFamily="18" charset="0"/>
              </a:rPr>
              <a:t>Dharan, Nepal</a:t>
            </a:r>
          </a:p>
        </p:txBody>
      </p:sp>
    </p:spTree>
    <p:extLst>
      <p:ext uri="{BB962C8B-B14F-4D97-AF65-F5344CB8AC3E}">
        <p14:creationId xmlns:p14="http://schemas.microsoft.com/office/powerpoint/2010/main" val="112811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5">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8284B65-A6F4-6B09-8879-E4F0F2725CC6}"/>
              </a:ext>
            </a:extLst>
          </p:cNvPr>
          <p:cNvSpPr/>
          <p:nvPr/>
        </p:nvSpPr>
        <p:spPr>
          <a:xfrm>
            <a:off x="945370" y="3302646"/>
            <a:ext cx="2798741" cy="969819"/>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Times New Roman" panose="02020603050405020304" pitchFamily="18" charset="0"/>
                <a:cs typeface="Times New Roman" panose="02020603050405020304" pitchFamily="18" charset="0"/>
              </a:rPr>
              <a:t>SYSTEM ANALYSIS:</a:t>
            </a:r>
          </a:p>
        </p:txBody>
      </p:sp>
      <p:sp>
        <p:nvSpPr>
          <p:cNvPr id="8" name="TextBox 7">
            <a:extLst>
              <a:ext uri="{FF2B5EF4-FFF2-40B4-BE49-F238E27FC236}">
                <a16:creationId xmlns:a16="http://schemas.microsoft.com/office/drawing/2014/main" id="{7B3DD12A-DF98-DBF6-FAD3-FF8A0983E7F0}"/>
              </a:ext>
            </a:extLst>
          </p:cNvPr>
          <p:cNvSpPr txBox="1"/>
          <p:nvPr/>
        </p:nvSpPr>
        <p:spPr>
          <a:xfrm>
            <a:off x="4414718" y="851070"/>
            <a:ext cx="7514046" cy="1468159"/>
          </a:xfrm>
          <a:prstGeom prst="rect">
            <a:avLst/>
          </a:prstGeom>
          <a:noFill/>
        </p:spPr>
        <p:txBody>
          <a:bodyPr wrap="square" rtlCol="0">
            <a:spAutoFit/>
          </a:bodyPr>
          <a:lstStyle/>
          <a:p>
            <a:pPr algn="just">
              <a:lnSpc>
                <a:spcPct val="150000"/>
              </a:lnSpc>
            </a:pPr>
            <a:r>
              <a:rPr lang="en-GB" sz="2100" b="0" i="0" dirty="0">
                <a:effectLst/>
                <a:latin typeface="Times New Roman" pitchFamily="18" charset="0"/>
                <a:cs typeface="Times New Roman" pitchFamily="18" charset="0"/>
              </a:rPr>
              <a:t>System analysis </a:t>
            </a:r>
            <a:r>
              <a:rPr lang="en-GB" sz="2100" dirty="0">
                <a:latin typeface="Times New Roman" pitchFamily="18" charset="0"/>
                <a:cs typeface="Times New Roman" pitchFamily="18" charset="0"/>
              </a:rPr>
              <a:t>s</a:t>
            </a:r>
            <a:r>
              <a:rPr lang="en-GB" sz="2100" b="0" i="0" dirty="0">
                <a:effectLst/>
                <a:latin typeface="Times New Roman" pitchFamily="18" charset="0"/>
                <a:cs typeface="Times New Roman" pitchFamily="18" charset="0"/>
              </a:rPr>
              <a:t>tudies the system, identifying requirements, solving problems, identifying opportunities</a:t>
            </a:r>
            <a:r>
              <a:rPr lang="en-GB" sz="2000" b="0" i="0" dirty="0">
                <a:effectLst/>
                <a:latin typeface="Times New Roman" pitchFamily="18" charset="0"/>
                <a:cs typeface="Times New Roman" pitchFamily="18" charset="0"/>
              </a:rPr>
              <a:t>.</a:t>
            </a:r>
          </a:p>
          <a:p>
            <a:pPr algn="just">
              <a:lnSpc>
                <a:spcPct val="150000"/>
              </a:lnSpc>
            </a:pPr>
            <a:r>
              <a:rPr lang="en-GB" sz="2000" dirty="0">
                <a:latin typeface="Times New Roman" pitchFamily="18" charset="0"/>
                <a:cs typeface="Times New Roman" pitchFamily="18" charset="0"/>
              </a:rPr>
              <a:t>It includes:</a:t>
            </a:r>
          </a:p>
        </p:txBody>
      </p:sp>
      <p:sp>
        <p:nvSpPr>
          <p:cNvPr id="10" name="Slide Number Placeholder 9"/>
          <p:cNvSpPr>
            <a:spLocks noGrp="1"/>
          </p:cNvSpPr>
          <p:nvPr>
            <p:ph type="sldNum" sz="quarter" idx="12"/>
          </p:nvPr>
        </p:nvSpPr>
        <p:spPr/>
        <p:txBody>
          <a:bodyPr/>
          <a:lstStyle/>
          <a:p>
            <a:fld id="{CBBF775E-15D0-41AA-9387-2148229A5BC7}" type="slidenum">
              <a:rPr lang="en-GB" smtClean="0"/>
              <a:pPr/>
              <a:t>10</a:t>
            </a:fld>
            <a:endParaRPr lang="en-GB" dirty="0"/>
          </a:p>
        </p:txBody>
      </p:sp>
      <p:sp>
        <p:nvSpPr>
          <p:cNvPr id="3" name="TextBox 2">
            <a:extLst>
              <a:ext uri="{FF2B5EF4-FFF2-40B4-BE49-F238E27FC236}">
                <a16:creationId xmlns:a16="http://schemas.microsoft.com/office/drawing/2014/main" id="{469E63FA-84BA-27BE-AD14-8272FBE7F6C3}"/>
              </a:ext>
            </a:extLst>
          </p:cNvPr>
          <p:cNvSpPr txBox="1"/>
          <p:nvPr/>
        </p:nvSpPr>
        <p:spPr>
          <a:xfrm>
            <a:off x="5403261" y="4261346"/>
            <a:ext cx="4589480" cy="579967"/>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pPr algn="just">
              <a:lnSpc>
                <a:spcPct val="150000"/>
              </a:lnSpc>
            </a:pPr>
            <a:r>
              <a:rPr lang="en-GB" sz="2400" dirty="0">
                <a:latin typeface="Times New Roman" pitchFamily="18" charset="0"/>
                <a:cs typeface="Times New Roman" pitchFamily="18" charset="0"/>
              </a:rPr>
              <a:t>	Feasibility Analysis</a:t>
            </a:r>
          </a:p>
        </p:txBody>
      </p:sp>
      <p:sp>
        <p:nvSpPr>
          <p:cNvPr id="6" name="TextBox 5">
            <a:extLst>
              <a:ext uri="{FF2B5EF4-FFF2-40B4-BE49-F238E27FC236}">
                <a16:creationId xmlns:a16="http://schemas.microsoft.com/office/drawing/2014/main" id="{25E374A0-8B79-88EB-70D4-AE285E38AB48}"/>
              </a:ext>
            </a:extLst>
          </p:cNvPr>
          <p:cNvSpPr txBox="1"/>
          <p:nvPr/>
        </p:nvSpPr>
        <p:spPr>
          <a:xfrm>
            <a:off x="5403261" y="3012662"/>
            <a:ext cx="4589480" cy="579967"/>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pPr algn="just">
              <a:lnSpc>
                <a:spcPct val="150000"/>
              </a:lnSpc>
            </a:pPr>
            <a:r>
              <a:rPr lang="en-GB" sz="2400" dirty="0">
                <a:latin typeface="Times New Roman" pitchFamily="18" charset="0"/>
                <a:cs typeface="Times New Roman" pitchFamily="18" charset="0"/>
              </a:rPr>
              <a:t>	Requirement Analysis</a:t>
            </a:r>
          </a:p>
        </p:txBody>
      </p:sp>
      <p:pic>
        <p:nvPicPr>
          <p:cNvPr id="7" name="Picture 6" descr="Shape&#10;&#10;Description automatically generated">
            <a:extLst>
              <a:ext uri="{FF2B5EF4-FFF2-40B4-BE49-F238E27FC236}">
                <a16:creationId xmlns:a16="http://schemas.microsoft.com/office/drawing/2014/main" id="{0D756189-32CB-56FC-4681-B422A0622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2223" y="3051865"/>
            <a:ext cx="513777" cy="513777"/>
          </a:xfrm>
          <a:prstGeom prst="rect">
            <a:avLst/>
          </a:prstGeom>
        </p:spPr>
      </p:pic>
      <p:pic>
        <p:nvPicPr>
          <p:cNvPr id="9" name="Picture 8" descr="Shape&#10;&#10;Description automatically generated">
            <a:extLst>
              <a:ext uri="{FF2B5EF4-FFF2-40B4-BE49-F238E27FC236}">
                <a16:creationId xmlns:a16="http://schemas.microsoft.com/office/drawing/2014/main" id="{0D7A9CE9-3137-35DE-0297-CB41946F49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2223" y="4294440"/>
            <a:ext cx="513777" cy="513777"/>
          </a:xfrm>
          <a:prstGeom prst="rect">
            <a:avLst/>
          </a:prstGeom>
        </p:spPr>
      </p:pic>
    </p:spTree>
    <p:extLst>
      <p:ext uri="{BB962C8B-B14F-4D97-AF65-F5344CB8AC3E}">
        <p14:creationId xmlns:p14="http://schemas.microsoft.com/office/powerpoint/2010/main" val="2402067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5">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8284B65-A6F4-6B09-8879-E4F0F2725CC6}"/>
              </a:ext>
            </a:extLst>
          </p:cNvPr>
          <p:cNvSpPr/>
          <p:nvPr/>
        </p:nvSpPr>
        <p:spPr>
          <a:xfrm>
            <a:off x="1035176" y="3116466"/>
            <a:ext cx="2811798" cy="816744"/>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Times New Roman" panose="02020603050405020304" pitchFamily="18" charset="0"/>
                <a:cs typeface="Times New Roman" panose="02020603050405020304" pitchFamily="18" charset="0"/>
              </a:rPr>
              <a:t>REQUIREMENT ANALYSIS:</a:t>
            </a:r>
          </a:p>
        </p:txBody>
      </p:sp>
      <p:graphicFrame>
        <p:nvGraphicFramePr>
          <p:cNvPr id="3" name="Diagram 2">
            <a:extLst>
              <a:ext uri="{FF2B5EF4-FFF2-40B4-BE49-F238E27FC236}">
                <a16:creationId xmlns:a16="http://schemas.microsoft.com/office/drawing/2014/main" id="{7F5999F5-D00F-F56C-7E69-4A739E1AFC6A}"/>
              </a:ext>
            </a:extLst>
          </p:cNvPr>
          <p:cNvGraphicFramePr/>
          <p:nvPr>
            <p:extLst>
              <p:ext uri="{D42A27DB-BD31-4B8C-83A1-F6EECF244321}">
                <p14:modId xmlns:p14="http://schemas.microsoft.com/office/powerpoint/2010/main" val="1737387381"/>
              </p:ext>
            </p:extLst>
          </p:nvPr>
        </p:nvGraphicFramePr>
        <p:xfrm>
          <a:off x="4506052" y="1253212"/>
          <a:ext cx="7102672" cy="4543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Slide Number Placeholder 8"/>
          <p:cNvSpPr>
            <a:spLocks noGrp="1"/>
          </p:cNvSpPr>
          <p:nvPr>
            <p:ph type="sldNum" sz="quarter" idx="12"/>
          </p:nvPr>
        </p:nvSpPr>
        <p:spPr/>
        <p:txBody>
          <a:bodyPr/>
          <a:lstStyle/>
          <a:p>
            <a:fld id="{CBBF775E-15D0-41AA-9387-2148229A5BC7}" type="slidenum">
              <a:rPr lang="en-GB" smtClean="0"/>
              <a:pPr/>
              <a:t>11</a:t>
            </a:fld>
            <a:endParaRPr lang="en-GB" dirty="0"/>
          </a:p>
        </p:txBody>
      </p:sp>
    </p:spTree>
    <p:extLst>
      <p:ext uri="{BB962C8B-B14F-4D97-AF65-F5344CB8AC3E}">
        <p14:creationId xmlns:p14="http://schemas.microsoft.com/office/powerpoint/2010/main" val="926672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5">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8284B65-A6F4-6B09-8879-E4F0F2725CC6}"/>
              </a:ext>
            </a:extLst>
          </p:cNvPr>
          <p:cNvSpPr/>
          <p:nvPr/>
        </p:nvSpPr>
        <p:spPr>
          <a:xfrm>
            <a:off x="722403" y="2691820"/>
            <a:ext cx="3259115" cy="1670904"/>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1"/>
                </a:solidFill>
                <a:effectLst/>
                <a:latin typeface="Times New Roman" panose="02020603050405020304" pitchFamily="18" charset="0"/>
                <a:ea typeface="Calibri" panose="020F0502020204030204" pitchFamily="34" charset="0"/>
              </a:rPr>
              <a:t>KEY CONSIDERATIONS IN FEASIBILITY STUDY:</a:t>
            </a:r>
            <a:endParaRPr lang="en-GB"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160E3A3-A456-3FAB-FEBB-0D8A7BDBAD6A}"/>
              </a:ext>
            </a:extLst>
          </p:cNvPr>
          <p:cNvSpPr txBox="1"/>
          <p:nvPr/>
        </p:nvSpPr>
        <p:spPr>
          <a:xfrm>
            <a:off x="4434958" y="803563"/>
            <a:ext cx="7493806" cy="1292662"/>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pPr algn="l"/>
            <a:r>
              <a:rPr lang="en-GB" sz="2000" b="0" i="0" dirty="0">
                <a:effectLst/>
                <a:latin typeface="Söhne"/>
              </a:rPr>
              <a:t>		</a:t>
            </a:r>
          </a:p>
          <a:p>
            <a:r>
              <a:rPr lang="en-GB" sz="2000" b="0" i="0" dirty="0">
                <a:effectLst/>
                <a:latin typeface="Söhne"/>
              </a:rPr>
              <a:t>	</a:t>
            </a:r>
            <a:r>
              <a:rPr lang="en-GB" sz="2000" b="0" i="0" dirty="0">
                <a:effectLst/>
                <a:latin typeface="Times New Roman" panose="02020603050405020304" pitchFamily="18" charset="0"/>
                <a:cs typeface="Times New Roman" panose="02020603050405020304" pitchFamily="18" charset="0"/>
              </a:rPr>
              <a:t>Technical</a:t>
            </a:r>
            <a:r>
              <a:rPr lang="en-GB" b="0" i="0" dirty="0">
                <a:effectLst/>
                <a:latin typeface="Times New Roman" pitchFamily="18" charset="0"/>
                <a:cs typeface="Times New Roman" pitchFamily="18" charset="0"/>
              </a:rPr>
              <a:t>: </a:t>
            </a:r>
            <a:r>
              <a:rPr lang="en-GB" dirty="0">
                <a:latin typeface="Times New Roman" pitchFamily="18" charset="0"/>
                <a:cs typeface="Times New Roman" pitchFamily="18" charset="0"/>
              </a:rPr>
              <a:t> System  used  Flutter. Python, </a:t>
            </a:r>
            <a:r>
              <a:rPr lang="en-GB" dirty="0" err="1">
                <a:latin typeface="Times New Roman" pitchFamily="18" charset="0"/>
                <a:cs typeface="Times New Roman" pitchFamily="18" charset="0"/>
              </a:rPr>
              <a:t>Django</a:t>
            </a:r>
            <a:r>
              <a:rPr lang="en-GB" dirty="0">
                <a:latin typeface="Times New Roman" pitchFamily="18" charset="0"/>
                <a:cs typeface="Times New Roman" pitchFamily="18" charset="0"/>
              </a:rPr>
              <a:t>, as programming 	languages and MYSQL as a database, which are readily available 	with extensive development support</a:t>
            </a:r>
            <a:r>
              <a:rPr lang="en-GB" sz="2000" dirty="0"/>
              <a:t>.</a:t>
            </a:r>
          </a:p>
        </p:txBody>
      </p:sp>
      <p:sp>
        <p:nvSpPr>
          <p:cNvPr id="10" name="TextBox 9">
            <a:extLst>
              <a:ext uri="{FF2B5EF4-FFF2-40B4-BE49-F238E27FC236}">
                <a16:creationId xmlns:a16="http://schemas.microsoft.com/office/drawing/2014/main" id="{8B9F22AD-D79B-5561-52F2-F31171A83DC7}"/>
              </a:ext>
            </a:extLst>
          </p:cNvPr>
          <p:cNvSpPr txBox="1"/>
          <p:nvPr/>
        </p:nvSpPr>
        <p:spPr>
          <a:xfrm>
            <a:off x="4448814" y="2285998"/>
            <a:ext cx="7485214" cy="1261884"/>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r>
              <a:rPr lang="en-GB" sz="2000" b="0" i="0" dirty="0">
                <a:effectLst/>
                <a:latin typeface="Söhne"/>
              </a:rPr>
              <a:t>		</a:t>
            </a:r>
          </a:p>
          <a:p>
            <a:r>
              <a:rPr lang="en-GB" sz="2000" b="0" i="0" dirty="0">
                <a:effectLst/>
                <a:latin typeface="Times New Roman" panose="02020603050405020304" pitchFamily="18" charset="0"/>
                <a:cs typeface="Times New Roman" panose="02020603050405020304" pitchFamily="18" charset="0"/>
              </a:rPr>
              <a:t>	Operational</a:t>
            </a:r>
            <a:r>
              <a:rPr lang="en-GB" b="0" i="0" dirty="0">
                <a:effectLst/>
                <a:latin typeface="Times New Roman" panose="02020603050405020304" pitchFamily="18" charset="0"/>
                <a:cs typeface="Times New Roman" pitchFamily="18" charset="0"/>
              </a:rPr>
              <a:t>:</a:t>
            </a:r>
            <a:r>
              <a:rPr lang="en-GB" dirty="0">
                <a:latin typeface="Times New Roman" panose="02020603050405020304" pitchFamily="18" charset="0"/>
                <a:cs typeface="Times New Roman" pitchFamily="18" charset="0"/>
              </a:rPr>
              <a:t> System is user-friendly and easy to adopt. Therefore, 	the organization  will easily accept the system as the system is an 	effective and efficient solution for managing all  HR tasks.</a:t>
            </a:r>
            <a:endParaRPr lang="en-GB" sz="2000" dirty="0">
              <a:latin typeface="Times New Roman" panose="02020603050405020304" pitchFamily="18" charset="0"/>
              <a:cs typeface="Times New Roman" pitchFamily="18" charset="0"/>
            </a:endParaRPr>
          </a:p>
        </p:txBody>
      </p:sp>
      <p:sp>
        <p:nvSpPr>
          <p:cNvPr id="11" name="TextBox 10">
            <a:extLst>
              <a:ext uri="{FF2B5EF4-FFF2-40B4-BE49-F238E27FC236}">
                <a16:creationId xmlns:a16="http://schemas.microsoft.com/office/drawing/2014/main" id="{826DCD66-C5D4-6559-899D-6EE3CE220617}"/>
              </a:ext>
            </a:extLst>
          </p:cNvPr>
          <p:cNvSpPr txBox="1"/>
          <p:nvPr/>
        </p:nvSpPr>
        <p:spPr>
          <a:xfrm>
            <a:off x="4462667" y="3676227"/>
            <a:ext cx="7485214" cy="984885"/>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r>
              <a:rPr lang="en-GB" sz="2000" b="0" i="0" dirty="0">
                <a:effectLst/>
                <a:latin typeface="Söhne"/>
              </a:rPr>
              <a:t>		</a:t>
            </a:r>
          </a:p>
          <a:p>
            <a:r>
              <a:rPr lang="en-GB" sz="2000" b="0" i="0" dirty="0">
                <a:effectLst/>
                <a:latin typeface="Söhne"/>
              </a:rPr>
              <a:t>	</a:t>
            </a:r>
            <a:r>
              <a:rPr lang="en-GB" sz="2000" b="0" i="0" dirty="0">
                <a:effectLst/>
                <a:latin typeface="Times New Roman" panose="02020603050405020304" pitchFamily="18" charset="0"/>
                <a:cs typeface="Times New Roman" panose="02020603050405020304" pitchFamily="18" charset="0"/>
              </a:rPr>
              <a:t>Economic</a:t>
            </a:r>
            <a:r>
              <a:rPr lang="en-GB" sz="2000" b="0" i="0" dirty="0">
                <a:effectLst/>
                <a:latin typeface="Söhne"/>
              </a:rPr>
              <a:t>: </a:t>
            </a:r>
            <a:r>
              <a:rPr lang="en-GB" i="0" dirty="0">
                <a:effectLst/>
                <a:latin typeface="Times New Roman" pitchFamily="18" charset="0"/>
                <a:cs typeface="Times New Roman" pitchFamily="18" charset="0"/>
              </a:rPr>
              <a:t>System is economically feasible as all the technologies 	used were already available </a:t>
            </a:r>
          </a:p>
        </p:txBody>
      </p:sp>
      <p:sp>
        <p:nvSpPr>
          <p:cNvPr id="18" name="TextBox 17">
            <a:extLst>
              <a:ext uri="{FF2B5EF4-FFF2-40B4-BE49-F238E27FC236}">
                <a16:creationId xmlns:a16="http://schemas.microsoft.com/office/drawing/2014/main" id="{00C1740D-A29B-3709-3612-6BA6439200B7}"/>
              </a:ext>
            </a:extLst>
          </p:cNvPr>
          <p:cNvSpPr txBox="1"/>
          <p:nvPr/>
        </p:nvSpPr>
        <p:spPr>
          <a:xfrm>
            <a:off x="4492980" y="4885858"/>
            <a:ext cx="7485214" cy="984885"/>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r>
              <a:rPr lang="en-GB" sz="2000" b="0" i="0" dirty="0">
                <a:effectLst/>
                <a:latin typeface="Söhne"/>
              </a:rPr>
              <a:t>		</a:t>
            </a:r>
          </a:p>
          <a:p>
            <a:r>
              <a:rPr lang="en-GB" sz="2000" dirty="0">
                <a:latin typeface="Söhne"/>
              </a:rPr>
              <a:t>	</a:t>
            </a:r>
            <a:r>
              <a:rPr lang="en-GB" sz="2000" b="0" i="0" dirty="0">
                <a:effectLst/>
                <a:latin typeface="Times New Roman" panose="02020603050405020304" pitchFamily="18" charset="0"/>
                <a:cs typeface="Times New Roman" panose="02020603050405020304" pitchFamily="18" charset="0"/>
              </a:rPr>
              <a:t>Schedule</a:t>
            </a:r>
            <a:r>
              <a:rPr lang="en-GB" sz="2000" b="0" i="0" dirty="0">
                <a:effectLst/>
                <a:latin typeface="Söhne"/>
              </a:rPr>
              <a:t>: </a:t>
            </a:r>
            <a:r>
              <a:rPr lang="en-GB" b="0" i="0" dirty="0">
                <a:effectLst/>
                <a:latin typeface="Times New Roman" pitchFamily="18" charset="0"/>
                <a:cs typeface="Times New Roman" pitchFamily="18" charset="0"/>
              </a:rPr>
              <a:t>System was developed with in the certain allocated time 	period.</a:t>
            </a:r>
          </a:p>
        </p:txBody>
      </p:sp>
      <p:pic>
        <p:nvPicPr>
          <p:cNvPr id="21" name="Picture 20" descr="Shape&#10;&#10;Description automatically generated">
            <a:extLst>
              <a:ext uri="{FF2B5EF4-FFF2-40B4-BE49-F238E27FC236}">
                <a16:creationId xmlns:a16="http://schemas.microsoft.com/office/drawing/2014/main" id="{7C5EA154-BFC9-FE40-BABD-6BF4AB0598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6027" y="1071460"/>
            <a:ext cx="513777" cy="513777"/>
          </a:xfrm>
          <a:prstGeom prst="rect">
            <a:avLst/>
          </a:prstGeom>
        </p:spPr>
      </p:pic>
      <p:pic>
        <p:nvPicPr>
          <p:cNvPr id="31" name="Picture 30" descr="Shape&#10;&#10;Description automatically generated">
            <a:extLst>
              <a:ext uri="{FF2B5EF4-FFF2-40B4-BE49-F238E27FC236}">
                <a16:creationId xmlns:a16="http://schemas.microsoft.com/office/drawing/2014/main" id="{B44B6186-C588-824E-5A5D-8A6E55CB68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4573" y="2568587"/>
            <a:ext cx="513777" cy="513777"/>
          </a:xfrm>
          <a:prstGeom prst="rect">
            <a:avLst/>
          </a:prstGeom>
        </p:spPr>
      </p:pic>
      <p:pic>
        <p:nvPicPr>
          <p:cNvPr id="32" name="Picture 31" descr="Shape&#10;&#10;Description automatically generated">
            <a:extLst>
              <a:ext uri="{FF2B5EF4-FFF2-40B4-BE49-F238E27FC236}">
                <a16:creationId xmlns:a16="http://schemas.microsoft.com/office/drawing/2014/main" id="{7CD0D78E-7B81-C014-F275-5701A20E31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1982" y="4051861"/>
            <a:ext cx="513777" cy="513777"/>
          </a:xfrm>
          <a:prstGeom prst="rect">
            <a:avLst/>
          </a:prstGeom>
        </p:spPr>
      </p:pic>
      <p:pic>
        <p:nvPicPr>
          <p:cNvPr id="33" name="Picture 32" descr="Shape&#10;&#10;Description automatically generated">
            <a:extLst>
              <a:ext uri="{FF2B5EF4-FFF2-40B4-BE49-F238E27FC236}">
                <a16:creationId xmlns:a16="http://schemas.microsoft.com/office/drawing/2014/main" id="{29A8FCA7-3DC5-74A0-BF83-1790AB36FF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4171" y="5191507"/>
            <a:ext cx="513777" cy="513777"/>
          </a:xfrm>
          <a:prstGeom prst="rect">
            <a:avLst/>
          </a:prstGeom>
        </p:spPr>
      </p:pic>
      <p:sp>
        <p:nvSpPr>
          <p:cNvPr id="16" name="Slide Number Placeholder 15"/>
          <p:cNvSpPr>
            <a:spLocks noGrp="1"/>
          </p:cNvSpPr>
          <p:nvPr>
            <p:ph type="sldNum" sz="quarter" idx="12"/>
          </p:nvPr>
        </p:nvSpPr>
        <p:spPr/>
        <p:txBody>
          <a:bodyPr/>
          <a:lstStyle/>
          <a:p>
            <a:fld id="{CBBF775E-15D0-41AA-9387-2148229A5BC7}" type="slidenum">
              <a:rPr lang="en-GB" smtClean="0"/>
              <a:pPr/>
              <a:t>12</a:t>
            </a:fld>
            <a:endParaRPr lang="en-GB" dirty="0"/>
          </a:p>
        </p:txBody>
      </p:sp>
    </p:spTree>
    <p:extLst>
      <p:ext uri="{BB962C8B-B14F-4D97-AF65-F5344CB8AC3E}">
        <p14:creationId xmlns:p14="http://schemas.microsoft.com/office/powerpoint/2010/main" val="2765681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5">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8284B65-A6F4-6B09-8879-E4F0F2725CC6}"/>
              </a:ext>
            </a:extLst>
          </p:cNvPr>
          <p:cNvSpPr/>
          <p:nvPr/>
        </p:nvSpPr>
        <p:spPr>
          <a:xfrm>
            <a:off x="878589" y="3131126"/>
            <a:ext cx="2724139" cy="595746"/>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a:latin typeface="Times New Roman" panose="02020603050405020304" pitchFamily="18" charset="0"/>
                <a:cs typeface="Times New Roman" panose="02020603050405020304" pitchFamily="18" charset="0"/>
              </a:rPr>
              <a:t>SYSTEM DESIGN:</a:t>
            </a:r>
            <a:endParaRPr lang="en-GB"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B3DD12A-DF98-DBF6-FAD3-FF8A0983E7F0}"/>
              </a:ext>
            </a:extLst>
          </p:cNvPr>
          <p:cNvSpPr txBox="1"/>
          <p:nvPr/>
        </p:nvSpPr>
        <p:spPr>
          <a:xfrm>
            <a:off x="4596445" y="1731690"/>
            <a:ext cx="2526409" cy="4403257"/>
          </a:xfrm>
          <a:prstGeom prst="rect">
            <a:avLst/>
          </a:prstGeom>
          <a:noFill/>
        </p:spPr>
        <p:txBody>
          <a:bodyPr wrap="square" rtlCol="0">
            <a:spAutoFit/>
          </a:bodyPr>
          <a:lstStyle/>
          <a:p>
            <a:pPr algn="just">
              <a:lnSpc>
                <a:spcPct val="150000"/>
              </a:lnSpc>
            </a:pPr>
            <a:r>
              <a:rPr lang="en-GB" sz="2100" dirty="0">
                <a:effectLst/>
                <a:latin typeface="Times New Roman" panose="02020603050405020304" pitchFamily="18" charset="0"/>
                <a:ea typeface="Calibri" panose="020F0502020204030204" pitchFamily="34" charset="0"/>
              </a:rPr>
              <a:t>The system specifications from the analysis phase are transformed into a more detailed and structured representation of the system during the design phase. </a:t>
            </a:r>
            <a:endParaRPr lang="en-GB" sz="2100" dirty="0"/>
          </a:p>
        </p:txBody>
      </p:sp>
      <p:pic>
        <p:nvPicPr>
          <p:cNvPr id="10" name="Picture 9" descr="Diagram&#10;&#10;Description automatically generated">
            <a:extLst>
              <a:ext uri="{FF2B5EF4-FFF2-40B4-BE49-F238E27FC236}">
                <a16:creationId xmlns:a16="http://schemas.microsoft.com/office/drawing/2014/main" id="{1EE65FCB-089D-9F26-5D07-A99E6A352C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2594" y="1206874"/>
            <a:ext cx="4729665" cy="4729665"/>
          </a:xfrm>
          <a:prstGeom prst="rect">
            <a:avLst/>
          </a:prstGeom>
        </p:spPr>
      </p:pic>
      <p:sp>
        <p:nvSpPr>
          <p:cNvPr id="11" name="Slide Number Placeholder 10"/>
          <p:cNvSpPr>
            <a:spLocks noGrp="1"/>
          </p:cNvSpPr>
          <p:nvPr>
            <p:ph type="sldNum" sz="quarter" idx="12"/>
          </p:nvPr>
        </p:nvSpPr>
        <p:spPr/>
        <p:txBody>
          <a:bodyPr/>
          <a:lstStyle/>
          <a:p>
            <a:fld id="{CBBF775E-15D0-41AA-9387-2148229A5BC7}" type="slidenum">
              <a:rPr lang="en-GB" smtClean="0"/>
              <a:pPr/>
              <a:t>13</a:t>
            </a:fld>
            <a:endParaRPr lang="en-GB" dirty="0"/>
          </a:p>
        </p:txBody>
      </p:sp>
    </p:spTree>
    <p:extLst>
      <p:ext uri="{BB962C8B-B14F-4D97-AF65-F5344CB8AC3E}">
        <p14:creationId xmlns:p14="http://schemas.microsoft.com/office/powerpoint/2010/main" val="1168517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5">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ADB8D7D-C72D-8330-EEA8-A75C8AE25B96}"/>
              </a:ext>
            </a:extLst>
          </p:cNvPr>
          <p:cNvSpPr txBox="1"/>
          <p:nvPr/>
        </p:nvSpPr>
        <p:spPr>
          <a:xfrm>
            <a:off x="5621197" y="1510114"/>
            <a:ext cx="5518518" cy="523220"/>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r>
              <a:rPr lang="en-GB" dirty="0"/>
              <a:t>	      </a:t>
            </a:r>
            <a:r>
              <a:rPr lang="en-GB" sz="2800" dirty="0">
                <a:latin typeface="Times New Roman" panose="02020603050405020304" pitchFamily="18" charset="0"/>
                <a:cs typeface="Times New Roman" panose="02020603050405020304" pitchFamily="18" charset="0"/>
              </a:rPr>
              <a:t>Class and Object Diagram</a:t>
            </a:r>
          </a:p>
        </p:txBody>
      </p:sp>
      <p:sp>
        <p:nvSpPr>
          <p:cNvPr id="20" name="TextBox 19">
            <a:extLst>
              <a:ext uri="{FF2B5EF4-FFF2-40B4-BE49-F238E27FC236}">
                <a16:creationId xmlns:a16="http://schemas.microsoft.com/office/drawing/2014/main" id="{9F0F1E0C-CD8A-AE98-90A7-7610E8C0D8B4}"/>
              </a:ext>
            </a:extLst>
          </p:cNvPr>
          <p:cNvSpPr txBox="1"/>
          <p:nvPr/>
        </p:nvSpPr>
        <p:spPr>
          <a:xfrm>
            <a:off x="5621197" y="2313073"/>
            <a:ext cx="5518518" cy="523220"/>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r>
              <a:rPr lang="en-GB" dirty="0"/>
              <a:t>	      </a:t>
            </a:r>
            <a:r>
              <a:rPr lang="en-GB" sz="2800" dirty="0">
                <a:latin typeface="Times New Roman" panose="02020603050405020304" pitchFamily="18" charset="0"/>
                <a:cs typeface="Times New Roman" panose="02020603050405020304" pitchFamily="18" charset="0"/>
              </a:rPr>
              <a:t>State Diagram</a:t>
            </a:r>
          </a:p>
        </p:txBody>
      </p:sp>
      <p:sp>
        <p:nvSpPr>
          <p:cNvPr id="21" name="TextBox 20">
            <a:extLst>
              <a:ext uri="{FF2B5EF4-FFF2-40B4-BE49-F238E27FC236}">
                <a16:creationId xmlns:a16="http://schemas.microsoft.com/office/drawing/2014/main" id="{3C008D90-4888-46B2-E5B5-743F170346DE}"/>
              </a:ext>
            </a:extLst>
          </p:cNvPr>
          <p:cNvSpPr txBox="1"/>
          <p:nvPr/>
        </p:nvSpPr>
        <p:spPr>
          <a:xfrm>
            <a:off x="5621197" y="3116032"/>
            <a:ext cx="5518518" cy="523220"/>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r>
              <a:rPr lang="en-GB" dirty="0"/>
              <a:t>	      </a:t>
            </a:r>
            <a:r>
              <a:rPr lang="en-GB" sz="2800" dirty="0">
                <a:latin typeface="Times New Roman" panose="02020603050405020304" pitchFamily="18" charset="0"/>
                <a:cs typeface="Times New Roman" panose="02020603050405020304" pitchFamily="18" charset="0"/>
              </a:rPr>
              <a:t>Sequence Diagrams</a:t>
            </a:r>
          </a:p>
        </p:txBody>
      </p:sp>
      <p:sp>
        <p:nvSpPr>
          <p:cNvPr id="23" name="TextBox 22">
            <a:extLst>
              <a:ext uri="{FF2B5EF4-FFF2-40B4-BE49-F238E27FC236}">
                <a16:creationId xmlns:a16="http://schemas.microsoft.com/office/drawing/2014/main" id="{D9A2D6CA-0334-8826-EC14-ADFC6344F2C1}"/>
              </a:ext>
            </a:extLst>
          </p:cNvPr>
          <p:cNvSpPr txBox="1"/>
          <p:nvPr/>
        </p:nvSpPr>
        <p:spPr>
          <a:xfrm>
            <a:off x="5618506" y="3905322"/>
            <a:ext cx="5518518" cy="523220"/>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r>
              <a:rPr lang="en-GB"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Activity Diagram</a:t>
            </a:r>
          </a:p>
        </p:txBody>
      </p:sp>
      <p:sp>
        <p:nvSpPr>
          <p:cNvPr id="24" name="TextBox 23">
            <a:extLst>
              <a:ext uri="{FF2B5EF4-FFF2-40B4-BE49-F238E27FC236}">
                <a16:creationId xmlns:a16="http://schemas.microsoft.com/office/drawing/2014/main" id="{7839110F-B773-86BA-F1A8-627FA4C13429}"/>
              </a:ext>
            </a:extLst>
          </p:cNvPr>
          <p:cNvSpPr txBox="1"/>
          <p:nvPr/>
        </p:nvSpPr>
        <p:spPr>
          <a:xfrm>
            <a:off x="5618506" y="5508527"/>
            <a:ext cx="5518518" cy="523220"/>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r>
              <a:rPr lang="en-GB" sz="2800" dirty="0">
                <a:latin typeface="Times New Roman" panose="02020603050405020304" pitchFamily="18" charset="0"/>
                <a:cs typeface="Times New Roman" panose="02020603050405020304" pitchFamily="18" charset="0"/>
              </a:rPr>
              <a:t>	    Deployment Diagram</a:t>
            </a:r>
          </a:p>
        </p:txBody>
      </p:sp>
      <p:sp>
        <p:nvSpPr>
          <p:cNvPr id="15" name="Rectangle 14">
            <a:extLst>
              <a:ext uri="{FF2B5EF4-FFF2-40B4-BE49-F238E27FC236}">
                <a16:creationId xmlns:a16="http://schemas.microsoft.com/office/drawing/2014/main" id="{7A6A1C7B-B5BB-94C0-64F2-BC50EAA96552}"/>
              </a:ext>
            </a:extLst>
          </p:cNvPr>
          <p:cNvSpPr/>
          <p:nvPr/>
        </p:nvSpPr>
        <p:spPr>
          <a:xfrm>
            <a:off x="772077" y="3172580"/>
            <a:ext cx="3373335" cy="1063687"/>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Times New Roman" panose="02020603050405020304" pitchFamily="18" charset="0"/>
                <a:cs typeface="Times New Roman" panose="02020603050405020304" pitchFamily="18" charset="0"/>
              </a:rPr>
              <a:t>MAIN DELIVERABLES OF SYSTEM DESIGN:  </a:t>
            </a:r>
          </a:p>
        </p:txBody>
      </p:sp>
      <p:sp>
        <p:nvSpPr>
          <p:cNvPr id="7" name="TextBox 6">
            <a:extLst>
              <a:ext uri="{FF2B5EF4-FFF2-40B4-BE49-F238E27FC236}">
                <a16:creationId xmlns:a16="http://schemas.microsoft.com/office/drawing/2014/main" id="{32E128DC-91FC-3D20-2B84-76B6DDBD180D}"/>
              </a:ext>
            </a:extLst>
          </p:cNvPr>
          <p:cNvSpPr txBox="1"/>
          <p:nvPr/>
        </p:nvSpPr>
        <p:spPr>
          <a:xfrm>
            <a:off x="5618506" y="4709150"/>
            <a:ext cx="5518518" cy="523220"/>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r>
              <a:rPr lang="en-GB" sz="2800" dirty="0">
                <a:latin typeface="Times New Roman" panose="02020603050405020304" pitchFamily="18" charset="0"/>
                <a:cs typeface="Times New Roman" panose="02020603050405020304" pitchFamily="18" charset="0"/>
              </a:rPr>
              <a:t>	    Component Diagram</a:t>
            </a:r>
          </a:p>
        </p:txBody>
      </p:sp>
      <p:pic>
        <p:nvPicPr>
          <p:cNvPr id="11" name="Picture 10" descr="A picture containing shape&#10;&#10;Description automatically generated">
            <a:extLst>
              <a:ext uri="{FF2B5EF4-FFF2-40B4-BE49-F238E27FC236}">
                <a16:creationId xmlns:a16="http://schemas.microsoft.com/office/drawing/2014/main" id="{F183FE52-0960-1FAF-BDC3-02402E871C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8163" y="1489369"/>
            <a:ext cx="564710" cy="564710"/>
          </a:xfrm>
          <a:prstGeom prst="rect">
            <a:avLst/>
          </a:prstGeom>
        </p:spPr>
      </p:pic>
      <p:pic>
        <p:nvPicPr>
          <p:cNvPr id="16" name="Picture 15" descr="Shape, circle&#10;&#10;Description automatically generated">
            <a:extLst>
              <a:ext uri="{FF2B5EF4-FFF2-40B4-BE49-F238E27FC236}">
                <a16:creationId xmlns:a16="http://schemas.microsoft.com/office/drawing/2014/main" id="{33731CA9-6542-B64B-9FF1-33C3D84A83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8163" y="2326326"/>
            <a:ext cx="534473" cy="509967"/>
          </a:xfrm>
          <a:prstGeom prst="rect">
            <a:avLst/>
          </a:prstGeom>
        </p:spPr>
      </p:pic>
      <p:pic>
        <p:nvPicPr>
          <p:cNvPr id="19" name="Picture 18" descr="Icon&#10;&#10;Description automatically generated with medium confidence">
            <a:extLst>
              <a:ext uri="{FF2B5EF4-FFF2-40B4-BE49-F238E27FC236}">
                <a16:creationId xmlns:a16="http://schemas.microsoft.com/office/drawing/2014/main" id="{498B1604-78A9-70E5-BD91-E100848A54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3179" y="3064967"/>
            <a:ext cx="639457" cy="639457"/>
          </a:xfrm>
          <a:prstGeom prst="rect">
            <a:avLst/>
          </a:prstGeom>
        </p:spPr>
      </p:pic>
      <p:pic>
        <p:nvPicPr>
          <p:cNvPr id="35" name="Picture 34" descr="Diagram, icon&#10;&#10;Description automatically generated">
            <a:extLst>
              <a:ext uri="{FF2B5EF4-FFF2-40B4-BE49-F238E27FC236}">
                <a16:creationId xmlns:a16="http://schemas.microsoft.com/office/drawing/2014/main" id="{425BB5B9-985E-9E8A-1D60-08D393F398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45457" y="3887920"/>
            <a:ext cx="440465" cy="523220"/>
          </a:xfrm>
          <a:prstGeom prst="rect">
            <a:avLst/>
          </a:prstGeom>
        </p:spPr>
      </p:pic>
      <p:pic>
        <p:nvPicPr>
          <p:cNvPr id="37" name="Picture 36" descr="Icon&#10;&#10;Description automatically generated">
            <a:extLst>
              <a:ext uri="{FF2B5EF4-FFF2-40B4-BE49-F238E27FC236}">
                <a16:creationId xmlns:a16="http://schemas.microsoft.com/office/drawing/2014/main" id="{FD6F2306-C5E5-9FD5-B372-F6E324466A9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09630" y="4687682"/>
            <a:ext cx="566156" cy="566156"/>
          </a:xfrm>
          <a:prstGeom prst="rect">
            <a:avLst/>
          </a:prstGeom>
        </p:spPr>
      </p:pic>
      <p:pic>
        <p:nvPicPr>
          <p:cNvPr id="39" name="Picture 38" descr="Icon&#10;&#10;Description automatically generated">
            <a:extLst>
              <a:ext uri="{FF2B5EF4-FFF2-40B4-BE49-F238E27FC236}">
                <a16:creationId xmlns:a16="http://schemas.microsoft.com/office/drawing/2014/main" id="{CB89585E-CA85-34D0-F910-37E37DCC0F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29941" y="5487059"/>
            <a:ext cx="523221" cy="523221"/>
          </a:xfrm>
          <a:prstGeom prst="rect">
            <a:avLst/>
          </a:prstGeom>
        </p:spPr>
      </p:pic>
      <p:sp>
        <p:nvSpPr>
          <p:cNvPr id="22" name="Slide Number Placeholder 21"/>
          <p:cNvSpPr>
            <a:spLocks noGrp="1"/>
          </p:cNvSpPr>
          <p:nvPr>
            <p:ph type="sldNum" sz="quarter" idx="12"/>
          </p:nvPr>
        </p:nvSpPr>
        <p:spPr/>
        <p:txBody>
          <a:bodyPr/>
          <a:lstStyle/>
          <a:p>
            <a:fld id="{CBBF775E-15D0-41AA-9387-2148229A5BC7}" type="slidenum">
              <a:rPr lang="en-GB" smtClean="0"/>
              <a:pPr/>
              <a:t>14</a:t>
            </a:fld>
            <a:endParaRPr lang="en-GB" dirty="0"/>
          </a:p>
        </p:txBody>
      </p:sp>
    </p:spTree>
    <p:extLst>
      <p:ext uri="{BB962C8B-B14F-4D97-AF65-F5344CB8AC3E}">
        <p14:creationId xmlns:p14="http://schemas.microsoft.com/office/powerpoint/2010/main" val="1392611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A7F082-CC52-77E4-F4F8-DF397C729CAD}"/>
              </a:ext>
            </a:extLst>
          </p:cNvPr>
          <p:cNvSpPr txBox="1">
            <a:spLocks noGrp="1"/>
          </p:cNvSpPr>
          <p:nvPr>
            <p:ph type="title"/>
          </p:nvPr>
        </p:nvSpPr>
        <p:spPr>
          <a:xfrm>
            <a:off x="2215021" y="137620"/>
            <a:ext cx="8243455" cy="523220"/>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r>
              <a:rPr lang="en-GB" sz="2800" dirty="0">
                <a:solidFill>
                  <a:srgbClr val="000000"/>
                </a:solidFill>
                <a:effectLst/>
                <a:latin typeface="Times New Roman" panose="02020603050405020304" pitchFamily="18" charset="0"/>
                <a:ea typeface="Calibri" panose="020F0502020204030204" pitchFamily="34" charset="0"/>
              </a:rPr>
              <a:t>HRMS Class Diagram</a:t>
            </a:r>
            <a:endParaRPr lang="en-GB" sz="2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0EB8926-B25D-518C-43A5-365F819A1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7311" y="660841"/>
            <a:ext cx="5212726" cy="6117658"/>
          </a:xfrm>
          <a:prstGeom prst="rect">
            <a:avLst/>
          </a:prstGeom>
        </p:spPr>
      </p:pic>
      <p:sp>
        <p:nvSpPr>
          <p:cNvPr id="5" name="Slide Number Placeholder 4"/>
          <p:cNvSpPr>
            <a:spLocks noGrp="1"/>
          </p:cNvSpPr>
          <p:nvPr>
            <p:ph type="sldNum" sz="quarter" idx="12"/>
          </p:nvPr>
        </p:nvSpPr>
        <p:spPr/>
        <p:txBody>
          <a:bodyPr/>
          <a:lstStyle/>
          <a:p>
            <a:fld id="{CBBF775E-15D0-41AA-9387-2148229A5BC7}" type="slidenum">
              <a:rPr lang="en-GB" smtClean="0"/>
              <a:pPr/>
              <a:t>15</a:t>
            </a:fld>
            <a:endParaRPr lang="en-GB" dirty="0"/>
          </a:p>
        </p:txBody>
      </p:sp>
    </p:spTree>
    <p:extLst>
      <p:ext uri="{BB962C8B-B14F-4D97-AF65-F5344CB8AC3E}">
        <p14:creationId xmlns:p14="http://schemas.microsoft.com/office/powerpoint/2010/main" val="1179436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523220"/>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r>
              <a:rPr lang="en-GB" sz="2800" dirty="0">
                <a:solidFill>
                  <a:srgbClr val="000000"/>
                </a:solidFill>
                <a:effectLst/>
                <a:latin typeface="Times New Roman" panose="02020603050405020304" pitchFamily="18" charset="0"/>
                <a:ea typeface="Calibri" panose="020F0502020204030204" pitchFamily="34" charset="0"/>
              </a:rPr>
              <a:t>HRMS State Diagram</a:t>
            </a:r>
            <a:endParaRPr lang="en-GB" sz="2800" dirty="0">
              <a:latin typeface="Times New Roman" panose="02020603050405020304" pitchFamily="18" charset="0"/>
              <a:cs typeface="Times New Roman" panose="02020603050405020304" pitchFamily="18" charset="0"/>
            </a:endParaRPr>
          </a:p>
        </p:txBody>
      </p:sp>
      <p:pic>
        <p:nvPicPr>
          <p:cNvPr id="6" name="Picture 5" descr="Graphical user interface, diagram&#10;&#10;Description automatically generated">
            <a:extLst>
              <a:ext uri="{FF2B5EF4-FFF2-40B4-BE49-F238E27FC236}">
                <a16:creationId xmlns:a16="http://schemas.microsoft.com/office/drawing/2014/main" id="{7A20FC3E-F535-DBAC-1C9D-67115E3CB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191" y="758143"/>
            <a:ext cx="8860033" cy="5864934"/>
          </a:xfrm>
          <a:prstGeom prst="rect">
            <a:avLst/>
          </a:prstGeom>
        </p:spPr>
      </p:pic>
      <p:sp>
        <p:nvSpPr>
          <p:cNvPr id="4" name="Slide Number Placeholder 3"/>
          <p:cNvSpPr>
            <a:spLocks noGrp="1"/>
          </p:cNvSpPr>
          <p:nvPr>
            <p:ph type="sldNum" sz="quarter" idx="12"/>
          </p:nvPr>
        </p:nvSpPr>
        <p:spPr/>
        <p:txBody>
          <a:bodyPr/>
          <a:lstStyle/>
          <a:p>
            <a:fld id="{CBBF775E-15D0-41AA-9387-2148229A5BC7}" type="slidenum">
              <a:rPr lang="en-GB" smtClean="0"/>
              <a:pPr/>
              <a:t>16</a:t>
            </a:fld>
            <a:endParaRPr lang="en-GB" dirty="0"/>
          </a:p>
        </p:txBody>
      </p:sp>
    </p:spTree>
    <p:extLst>
      <p:ext uri="{BB962C8B-B14F-4D97-AF65-F5344CB8AC3E}">
        <p14:creationId xmlns:p14="http://schemas.microsoft.com/office/powerpoint/2010/main" val="2491532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1136073" y="124087"/>
            <a:ext cx="9836727" cy="523220"/>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r>
              <a:rPr lang="en-GB" sz="2800" dirty="0">
                <a:solidFill>
                  <a:srgbClr val="000000"/>
                </a:solidFill>
                <a:effectLst/>
                <a:latin typeface="Times New Roman" panose="02020603050405020304" pitchFamily="18" charset="0"/>
                <a:ea typeface="Calibri" panose="020F0502020204030204" pitchFamily="34" charset="0"/>
              </a:rPr>
              <a:t>Employee Registration with Face Recognition Sequence Diagram</a:t>
            </a:r>
            <a:endParaRPr lang="en-GB" sz="2800" dirty="0">
              <a:latin typeface="Times New Roman" panose="02020603050405020304" pitchFamily="18" charset="0"/>
              <a:cs typeface="Times New Roman" panose="02020603050405020304" pitchFamily="18" charset="0"/>
            </a:endParaRPr>
          </a:p>
        </p:txBody>
      </p:sp>
      <p:pic>
        <p:nvPicPr>
          <p:cNvPr id="4" name="Picture 3" descr="Graphical user interface, text, application, email&#10;&#10;Description automatically generated">
            <a:extLst>
              <a:ext uri="{FF2B5EF4-FFF2-40B4-BE49-F238E27FC236}">
                <a16:creationId xmlns:a16="http://schemas.microsoft.com/office/drawing/2014/main" id="{7DEB4401-5C67-5969-FC1C-6D2F095EE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266" y="1040371"/>
            <a:ext cx="11331098" cy="5190979"/>
          </a:xfrm>
          <a:prstGeom prst="rect">
            <a:avLst/>
          </a:prstGeom>
        </p:spPr>
      </p:pic>
      <p:sp>
        <p:nvSpPr>
          <p:cNvPr id="6" name="Slide Number Placeholder 5"/>
          <p:cNvSpPr>
            <a:spLocks noGrp="1"/>
          </p:cNvSpPr>
          <p:nvPr>
            <p:ph type="sldNum" sz="quarter" idx="12"/>
          </p:nvPr>
        </p:nvSpPr>
        <p:spPr/>
        <p:txBody>
          <a:bodyPr/>
          <a:lstStyle/>
          <a:p>
            <a:fld id="{CBBF775E-15D0-41AA-9387-2148229A5BC7}" type="slidenum">
              <a:rPr lang="en-GB" smtClean="0"/>
              <a:pPr/>
              <a:t>17</a:t>
            </a:fld>
            <a:endParaRPr lang="en-GB" dirty="0"/>
          </a:p>
        </p:txBody>
      </p:sp>
    </p:spTree>
    <p:extLst>
      <p:ext uri="{BB962C8B-B14F-4D97-AF65-F5344CB8AC3E}">
        <p14:creationId xmlns:p14="http://schemas.microsoft.com/office/powerpoint/2010/main" val="794877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1676400" y="186342"/>
            <a:ext cx="8347364" cy="523220"/>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r>
              <a:rPr lang="en-GB" sz="2800" dirty="0">
                <a:solidFill>
                  <a:srgbClr val="000000"/>
                </a:solidFill>
                <a:effectLst/>
                <a:latin typeface="Times New Roman" panose="02020603050405020304" pitchFamily="18" charset="0"/>
                <a:ea typeface="Calibri" panose="020F0502020204030204" pitchFamily="34" charset="0"/>
              </a:rPr>
              <a:t>Attendance with Face Recognition Sequence Diagram</a:t>
            </a:r>
            <a:endParaRPr lang="en-GB"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CC40B15-FA49-99DD-076D-EBF614B94B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2869" y="779435"/>
            <a:ext cx="8865448" cy="5522891"/>
          </a:xfrm>
          <a:prstGeom prst="rect">
            <a:avLst/>
          </a:prstGeom>
          <a:noFill/>
          <a:ln>
            <a:noFill/>
          </a:ln>
        </p:spPr>
      </p:pic>
      <p:sp>
        <p:nvSpPr>
          <p:cNvPr id="4" name="Slide Number Placeholder 3"/>
          <p:cNvSpPr>
            <a:spLocks noGrp="1"/>
          </p:cNvSpPr>
          <p:nvPr>
            <p:ph type="sldNum" sz="quarter" idx="12"/>
          </p:nvPr>
        </p:nvSpPr>
        <p:spPr/>
        <p:txBody>
          <a:bodyPr/>
          <a:lstStyle/>
          <a:p>
            <a:fld id="{CBBF775E-15D0-41AA-9387-2148229A5BC7}" type="slidenum">
              <a:rPr lang="en-GB" smtClean="0"/>
              <a:pPr/>
              <a:t>18</a:t>
            </a:fld>
            <a:endParaRPr lang="en-GB" dirty="0"/>
          </a:p>
        </p:txBody>
      </p:sp>
    </p:spTree>
    <p:extLst>
      <p:ext uri="{BB962C8B-B14F-4D97-AF65-F5344CB8AC3E}">
        <p14:creationId xmlns:p14="http://schemas.microsoft.com/office/powerpoint/2010/main" val="4122156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523220"/>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r>
              <a:rPr lang="en-GB" sz="2800" dirty="0">
                <a:solidFill>
                  <a:srgbClr val="000000"/>
                </a:solidFill>
                <a:effectLst/>
                <a:latin typeface="Times New Roman" panose="02020603050405020304" pitchFamily="18" charset="0"/>
                <a:ea typeface="Calibri" panose="020F0502020204030204" pitchFamily="34" charset="0"/>
              </a:rPr>
              <a:t>Admin Payroll Management Sequence Diagram</a:t>
            </a:r>
            <a:endParaRPr lang="en-GB" sz="2800" dirty="0">
              <a:latin typeface="Times New Roman" panose="02020603050405020304" pitchFamily="18" charset="0"/>
              <a:cs typeface="Times New Roman" panose="02020603050405020304" pitchFamily="18" charset="0"/>
            </a:endParaRPr>
          </a:p>
        </p:txBody>
      </p:sp>
      <p:pic>
        <p:nvPicPr>
          <p:cNvPr id="3" name="Picture 2" descr="Table&#10;&#10;Description automatically generated with medium confidence">
            <a:extLst>
              <a:ext uri="{FF2B5EF4-FFF2-40B4-BE49-F238E27FC236}">
                <a16:creationId xmlns:a16="http://schemas.microsoft.com/office/drawing/2014/main" id="{FEA74607-8245-9080-FB95-237A3FFAF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305" y="647307"/>
            <a:ext cx="7156830" cy="5795696"/>
          </a:xfrm>
          <a:prstGeom prst="rect">
            <a:avLst/>
          </a:prstGeom>
        </p:spPr>
      </p:pic>
      <p:sp>
        <p:nvSpPr>
          <p:cNvPr id="4" name="Slide Number Placeholder 3"/>
          <p:cNvSpPr>
            <a:spLocks noGrp="1"/>
          </p:cNvSpPr>
          <p:nvPr>
            <p:ph type="sldNum" sz="quarter" idx="12"/>
          </p:nvPr>
        </p:nvSpPr>
        <p:spPr/>
        <p:txBody>
          <a:bodyPr/>
          <a:lstStyle/>
          <a:p>
            <a:fld id="{CBBF775E-15D0-41AA-9387-2148229A5BC7}" type="slidenum">
              <a:rPr lang="en-GB" smtClean="0"/>
              <a:pPr/>
              <a:t>19</a:t>
            </a:fld>
            <a:endParaRPr lang="en-GB" dirty="0"/>
          </a:p>
        </p:txBody>
      </p:sp>
    </p:spTree>
    <p:extLst>
      <p:ext uri="{BB962C8B-B14F-4D97-AF65-F5344CB8AC3E}">
        <p14:creationId xmlns:p14="http://schemas.microsoft.com/office/powerpoint/2010/main" val="204539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E5530-FDCE-76CF-837A-2431606BCEE8}"/>
              </a:ext>
            </a:extLst>
          </p:cNvPr>
          <p:cNvSpPr>
            <a:spLocks noGrp="1"/>
          </p:cNvSpPr>
          <p:nvPr>
            <p:ph type="title"/>
          </p:nvPr>
        </p:nvSpPr>
        <p:spPr>
          <a:xfrm>
            <a:off x="1316791" y="1438834"/>
            <a:ext cx="2156012" cy="4249271"/>
          </a:xfrm>
        </p:spPr>
        <p:txBody>
          <a:bodyPr>
            <a:normAutofit/>
          </a:bodyPr>
          <a:lstStyle/>
          <a:p>
            <a:r>
              <a:rPr lang="en-GB" sz="2800" dirty="0">
                <a:solidFill>
                  <a:schemeClr val="bg1"/>
                </a:solidFill>
                <a:latin typeface="Times New Roman" panose="02020603050405020304" pitchFamily="18" charset="0"/>
                <a:cs typeface="Times New Roman" panose="02020603050405020304" pitchFamily="18" charset="0"/>
              </a:rPr>
              <a:t>ABSTRACT</a:t>
            </a:r>
            <a:r>
              <a:rPr lang="en-GB" sz="2800" dirty="0">
                <a:solidFill>
                  <a:schemeClr val="bg1"/>
                </a:solidFill>
              </a:rPr>
              <a:t>:</a:t>
            </a:r>
          </a:p>
        </p:txBody>
      </p:sp>
      <p:sp>
        <p:nvSpPr>
          <p:cNvPr id="3" name="Content Placeholder 2">
            <a:extLst>
              <a:ext uri="{FF2B5EF4-FFF2-40B4-BE49-F238E27FC236}">
                <a16:creationId xmlns:a16="http://schemas.microsoft.com/office/drawing/2014/main" id="{ED9ED7B1-6D2F-E9E2-CACD-FC31676CEA4F}"/>
              </a:ext>
            </a:extLst>
          </p:cNvPr>
          <p:cNvSpPr>
            <a:spLocks noGrp="1"/>
          </p:cNvSpPr>
          <p:nvPr>
            <p:ph idx="1"/>
          </p:nvPr>
        </p:nvSpPr>
        <p:spPr>
          <a:xfrm>
            <a:off x="4647017" y="851070"/>
            <a:ext cx="7065338" cy="5638122"/>
          </a:xfrm>
        </p:spPr>
        <p:txBody>
          <a:bodyPr anchor="ctr">
            <a:normAutofit/>
          </a:bodyPr>
          <a:lstStyle/>
          <a:p>
            <a:pPr marL="0" indent="0" algn="just">
              <a:lnSpc>
                <a:spcPct val="150000"/>
              </a:lnSpc>
              <a:buNone/>
            </a:pPr>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Human Resource Management System (HRMS) is a software suite that provides a complete solution for managing HR processes throughout an employee’s career. This project aims to design and develop an HRMS for a fictitious organization that can be used to manage employee data, attendance, payroll, and performance analysis. The system is designed to be web-based, allowing employees to access their information from anywhere with an internet connection. The project utilizes a range of technologies, including Flutter, Python, Django, MySQL, and APIs.</a:t>
            </a:r>
            <a:r>
              <a:rPr lang="en-GB" sz="17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700" dirty="0"/>
          </a:p>
        </p:txBody>
      </p:sp>
      <p:sp>
        <p:nvSpPr>
          <p:cNvPr id="27" name="Rectangle 11">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5">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8284B65-A6F4-6B09-8879-E4F0F2725CC6}"/>
              </a:ext>
            </a:extLst>
          </p:cNvPr>
          <p:cNvSpPr/>
          <p:nvPr/>
        </p:nvSpPr>
        <p:spPr>
          <a:xfrm>
            <a:off x="1113661" y="3255818"/>
            <a:ext cx="2566442" cy="595746"/>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lide Number Placeholder 9"/>
          <p:cNvSpPr>
            <a:spLocks noGrp="1"/>
          </p:cNvSpPr>
          <p:nvPr>
            <p:ph type="sldNum" sz="quarter" idx="12"/>
          </p:nvPr>
        </p:nvSpPr>
        <p:spPr/>
        <p:txBody>
          <a:bodyPr/>
          <a:lstStyle/>
          <a:p>
            <a:fld id="{CBBF775E-15D0-41AA-9387-2148229A5BC7}" type="slidenum">
              <a:rPr lang="en-GB" smtClean="0"/>
              <a:pPr/>
              <a:t>2</a:t>
            </a:fld>
            <a:endParaRPr lang="en-GB" dirty="0"/>
          </a:p>
        </p:txBody>
      </p:sp>
    </p:spTree>
    <p:extLst>
      <p:ext uri="{BB962C8B-B14F-4D97-AF65-F5344CB8AC3E}">
        <p14:creationId xmlns:p14="http://schemas.microsoft.com/office/powerpoint/2010/main" val="327426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523220"/>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r>
              <a:rPr lang="en-GB" sz="2800" dirty="0">
                <a:solidFill>
                  <a:srgbClr val="000000"/>
                </a:solidFill>
                <a:effectLst/>
                <a:latin typeface="Times New Roman" panose="02020603050405020304" pitchFamily="18" charset="0"/>
                <a:ea typeface="Calibri" panose="020F0502020204030204" pitchFamily="34" charset="0"/>
              </a:rPr>
              <a:t>Admin Employee Management Sequence Diagram</a:t>
            </a:r>
            <a:endParaRPr lang="en-GB" sz="2800" dirty="0">
              <a:latin typeface="Times New Roman" panose="02020603050405020304" pitchFamily="18" charset="0"/>
              <a:cs typeface="Times New Roman" panose="02020603050405020304" pitchFamily="18" charset="0"/>
            </a:endParaRPr>
          </a:p>
        </p:txBody>
      </p:sp>
      <p:pic>
        <p:nvPicPr>
          <p:cNvPr id="2" name="Picture 1" descr="Table&#10;&#10;Description automatically generated with medium confidence">
            <a:extLst>
              <a:ext uri="{FF2B5EF4-FFF2-40B4-BE49-F238E27FC236}">
                <a16:creationId xmlns:a16="http://schemas.microsoft.com/office/drawing/2014/main" id="{6D9F9423-7365-3B27-697E-511C2C756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705917"/>
            <a:ext cx="6750148" cy="6027996"/>
          </a:xfrm>
          <a:prstGeom prst="rect">
            <a:avLst/>
          </a:prstGeom>
        </p:spPr>
      </p:pic>
      <p:sp>
        <p:nvSpPr>
          <p:cNvPr id="4" name="Slide Number Placeholder 3"/>
          <p:cNvSpPr>
            <a:spLocks noGrp="1"/>
          </p:cNvSpPr>
          <p:nvPr>
            <p:ph type="sldNum" sz="quarter" idx="12"/>
          </p:nvPr>
        </p:nvSpPr>
        <p:spPr/>
        <p:txBody>
          <a:bodyPr/>
          <a:lstStyle/>
          <a:p>
            <a:fld id="{CBBF775E-15D0-41AA-9387-2148229A5BC7}" type="slidenum">
              <a:rPr lang="en-GB" smtClean="0"/>
              <a:pPr/>
              <a:t>20</a:t>
            </a:fld>
            <a:endParaRPr lang="en-GB" dirty="0"/>
          </a:p>
        </p:txBody>
      </p:sp>
    </p:spTree>
    <p:extLst>
      <p:ext uri="{BB962C8B-B14F-4D97-AF65-F5344CB8AC3E}">
        <p14:creationId xmlns:p14="http://schemas.microsoft.com/office/powerpoint/2010/main" val="1014253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523220"/>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r>
              <a:rPr lang="en-GB" sz="2800" dirty="0">
                <a:solidFill>
                  <a:srgbClr val="000000"/>
                </a:solidFill>
                <a:effectLst/>
                <a:latin typeface="Times New Roman" panose="02020603050405020304" pitchFamily="18" charset="0"/>
                <a:ea typeface="Calibri" panose="020F0502020204030204" pitchFamily="34" charset="0"/>
              </a:rPr>
              <a:t>Admin Leave Management Sequence Diagram</a:t>
            </a:r>
            <a:endParaRPr lang="en-GB" sz="2800" dirty="0">
              <a:latin typeface="Times New Roman" panose="02020603050405020304" pitchFamily="18" charset="0"/>
              <a:cs typeface="Times New Roman" panose="02020603050405020304" pitchFamily="18" charset="0"/>
            </a:endParaRPr>
          </a:p>
        </p:txBody>
      </p:sp>
      <p:pic>
        <p:nvPicPr>
          <p:cNvPr id="3" name="Picture 2" descr="Table&#10;&#10;Description automatically generated">
            <a:extLst>
              <a:ext uri="{FF2B5EF4-FFF2-40B4-BE49-F238E27FC236}">
                <a16:creationId xmlns:a16="http://schemas.microsoft.com/office/drawing/2014/main" id="{A5F48C3A-736A-00E9-6537-567B2886C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545" y="695326"/>
            <a:ext cx="5269597" cy="5947620"/>
          </a:xfrm>
          <a:prstGeom prst="rect">
            <a:avLst/>
          </a:prstGeom>
        </p:spPr>
      </p:pic>
      <p:sp>
        <p:nvSpPr>
          <p:cNvPr id="4" name="Slide Number Placeholder 3"/>
          <p:cNvSpPr>
            <a:spLocks noGrp="1"/>
          </p:cNvSpPr>
          <p:nvPr>
            <p:ph type="sldNum" sz="quarter" idx="12"/>
          </p:nvPr>
        </p:nvSpPr>
        <p:spPr/>
        <p:txBody>
          <a:bodyPr/>
          <a:lstStyle/>
          <a:p>
            <a:fld id="{CBBF775E-15D0-41AA-9387-2148229A5BC7}" type="slidenum">
              <a:rPr lang="en-GB" smtClean="0"/>
              <a:pPr/>
              <a:t>21</a:t>
            </a:fld>
            <a:endParaRPr lang="en-GB" dirty="0"/>
          </a:p>
        </p:txBody>
      </p:sp>
    </p:spTree>
    <p:extLst>
      <p:ext uri="{BB962C8B-B14F-4D97-AF65-F5344CB8AC3E}">
        <p14:creationId xmlns:p14="http://schemas.microsoft.com/office/powerpoint/2010/main" val="1960257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63237" y="124087"/>
            <a:ext cx="11388436" cy="400110"/>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r>
              <a:rPr lang="en-GB" sz="2000" dirty="0">
                <a:solidFill>
                  <a:srgbClr val="000000"/>
                </a:solidFill>
                <a:effectLst/>
                <a:latin typeface="Times New Roman" panose="02020603050405020304" pitchFamily="18" charset="0"/>
                <a:ea typeface="Calibri" panose="020F0502020204030204" pitchFamily="34" charset="0"/>
              </a:rPr>
              <a:t>Employee View Payroll, Timesheet, Designation and Employee Information Sequence Diagram</a:t>
            </a:r>
            <a:endParaRPr lang="en-GB" sz="2000" dirty="0">
              <a:latin typeface="Times New Roman" panose="02020603050405020304" pitchFamily="18" charset="0"/>
              <a:cs typeface="Times New Roman" panose="02020603050405020304" pitchFamily="18" charset="0"/>
            </a:endParaRPr>
          </a:p>
        </p:txBody>
      </p:sp>
      <p:pic>
        <p:nvPicPr>
          <p:cNvPr id="2" name="Picture 1" descr="A picture containing diagram&#10;&#10;Description automatically generated">
            <a:extLst>
              <a:ext uri="{FF2B5EF4-FFF2-40B4-BE49-F238E27FC236}">
                <a16:creationId xmlns:a16="http://schemas.microsoft.com/office/drawing/2014/main" id="{7F9D34A6-8FB9-60D0-C8F4-CCDB51F0F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883" y="695498"/>
            <a:ext cx="7855528" cy="6010844"/>
          </a:xfrm>
          <a:prstGeom prst="rect">
            <a:avLst/>
          </a:prstGeom>
        </p:spPr>
      </p:pic>
      <p:sp>
        <p:nvSpPr>
          <p:cNvPr id="4" name="Slide Number Placeholder 3"/>
          <p:cNvSpPr>
            <a:spLocks noGrp="1"/>
          </p:cNvSpPr>
          <p:nvPr>
            <p:ph type="sldNum" sz="quarter" idx="12"/>
          </p:nvPr>
        </p:nvSpPr>
        <p:spPr/>
        <p:txBody>
          <a:bodyPr/>
          <a:lstStyle/>
          <a:p>
            <a:fld id="{CBBF775E-15D0-41AA-9387-2148229A5BC7}" type="slidenum">
              <a:rPr lang="en-GB" smtClean="0"/>
              <a:pPr/>
              <a:t>22</a:t>
            </a:fld>
            <a:endParaRPr lang="en-GB" dirty="0"/>
          </a:p>
        </p:txBody>
      </p:sp>
    </p:spTree>
    <p:extLst>
      <p:ext uri="{BB962C8B-B14F-4D97-AF65-F5344CB8AC3E}">
        <p14:creationId xmlns:p14="http://schemas.microsoft.com/office/powerpoint/2010/main" val="2738173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523220"/>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r>
              <a:rPr lang="en-GB" sz="2800" dirty="0">
                <a:solidFill>
                  <a:srgbClr val="000000"/>
                </a:solidFill>
                <a:effectLst/>
                <a:latin typeface="Times New Roman" panose="02020603050405020304" pitchFamily="18" charset="0"/>
                <a:ea typeface="Calibri" panose="020F0502020204030204" pitchFamily="34" charset="0"/>
              </a:rPr>
              <a:t>Employee Apply for Leave Sequence Diagram</a:t>
            </a:r>
            <a:endParaRPr lang="en-GB" sz="2800" dirty="0">
              <a:latin typeface="Times New Roman" panose="02020603050405020304" pitchFamily="18" charset="0"/>
              <a:cs typeface="Times New Roman" panose="02020603050405020304" pitchFamily="18" charset="0"/>
            </a:endParaRPr>
          </a:p>
        </p:txBody>
      </p:sp>
      <p:pic>
        <p:nvPicPr>
          <p:cNvPr id="2" name="Picture 1" descr="A picture containing diagram&#10;&#10;Description automatically generated">
            <a:extLst>
              <a:ext uri="{FF2B5EF4-FFF2-40B4-BE49-F238E27FC236}">
                <a16:creationId xmlns:a16="http://schemas.microsoft.com/office/drawing/2014/main" id="{7F9D34A6-8FB9-60D0-C8F4-CCDB51F0F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883" y="695498"/>
            <a:ext cx="7855528" cy="6010844"/>
          </a:xfrm>
          <a:prstGeom prst="rect">
            <a:avLst/>
          </a:prstGeom>
        </p:spPr>
      </p:pic>
      <p:sp>
        <p:nvSpPr>
          <p:cNvPr id="4" name="Slide Number Placeholder 3"/>
          <p:cNvSpPr>
            <a:spLocks noGrp="1"/>
          </p:cNvSpPr>
          <p:nvPr>
            <p:ph type="sldNum" sz="quarter" idx="12"/>
          </p:nvPr>
        </p:nvSpPr>
        <p:spPr/>
        <p:txBody>
          <a:bodyPr/>
          <a:lstStyle/>
          <a:p>
            <a:fld id="{CBBF775E-15D0-41AA-9387-2148229A5BC7}" type="slidenum">
              <a:rPr lang="en-GB" smtClean="0"/>
              <a:pPr/>
              <a:t>23</a:t>
            </a:fld>
            <a:endParaRPr lang="en-GB" dirty="0"/>
          </a:p>
        </p:txBody>
      </p:sp>
    </p:spTree>
    <p:extLst>
      <p:ext uri="{BB962C8B-B14F-4D97-AF65-F5344CB8AC3E}">
        <p14:creationId xmlns:p14="http://schemas.microsoft.com/office/powerpoint/2010/main" val="3137723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461665"/>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r>
              <a:rPr lang="en-GB" sz="2400" dirty="0">
                <a:solidFill>
                  <a:srgbClr val="000000"/>
                </a:solidFill>
                <a:effectLst/>
                <a:latin typeface="Times New Roman" panose="02020603050405020304" pitchFamily="18" charset="0"/>
                <a:ea typeface="Calibri" panose="020F0502020204030204" pitchFamily="34" charset="0"/>
              </a:rPr>
              <a:t>Employee Apply for Leave Sequence Diagram</a:t>
            </a:r>
            <a:endParaRPr lang="en-GB" sz="2400" dirty="0">
              <a:latin typeface="Times New Roman" panose="02020603050405020304" pitchFamily="18" charset="0"/>
              <a:cs typeface="Times New Roman" panose="02020603050405020304" pitchFamily="18" charset="0"/>
            </a:endParaRPr>
          </a:p>
        </p:txBody>
      </p:sp>
      <p:pic>
        <p:nvPicPr>
          <p:cNvPr id="3" name="Picture 2" descr="Diagram&#10;&#10;Description automatically generated">
            <a:extLst>
              <a:ext uri="{FF2B5EF4-FFF2-40B4-BE49-F238E27FC236}">
                <a16:creationId xmlns:a16="http://schemas.microsoft.com/office/drawing/2014/main" id="{9609DAC3-2852-7180-BA2B-DCC83BF53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2671" y="647307"/>
            <a:ext cx="6189125" cy="5809764"/>
          </a:xfrm>
          <a:prstGeom prst="rect">
            <a:avLst/>
          </a:prstGeom>
        </p:spPr>
      </p:pic>
      <p:sp>
        <p:nvSpPr>
          <p:cNvPr id="4" name="Slide Number Placeholder 3"/>
          <p:cNvSpPr>
            <a:spLocks noGrp="1"/>
          </p:cNvSpPr>
          <p:nvPr>
            <p:ph type="sldNum" sz="quarter" idx="12"/>
          </p:nvPr>
        </p:nvSpPr>
        <p:spPr/>
        <p:txBody>
          <a:bodyPr/>
          <a:lstStyle/>
          <a:p>
            <a:fld id="{CBBF775E-15D0-41AA-9387-2148229A5BC7}" type="slidenum">
              <a:rPr lang="en-GB" smtClean="0"/>
              <a:pPr/>
              <a:t>24</a:t>
            </a:fld>
            <a:endParaRPr lang="en-GB" dirty="0"/>
          </a:p>
        </p:txBody>
      </p:sp>
    </p:spTree>
    <p:extLst>
      <p:ext uri="{BB962C8B-B14F-4D97-AF65-F5344CB8AC3E}">
        <p14:creationId xmlns:p14="http://schemas.microsoft.com/office/powerpoint/2010/main" val="2328978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523220"/>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r>
              <a:rPr lang="en-GB" sz="2800" dirty="0">
                <a:solidFill>
                  <a:srgbClr val="000000"/>
                </a:solidFill>
                <a:effectLst/>
                <a:latin typeface="Times New Roman" panose="02020603050405020304" pitchFamily="18" charset="0"/>
                <a:ea typeface="Calibri" panose="020F0502020204030204" pitchFamily="34" charset="0"/>
              </a:rPr>
              <a:t>HRMS Activity Diagram</a:t>
            </a:r>
            <a:endParaRPr lang="en-GB" sz="2800" dirty="0">
              <a:latin typeface="Times New Roman" panose="02020603050405020304" pitchFamily="18" charset="0"/>
              <a:cs typeface="Times New Roman" panose="02020603050405020304" pitchFamily="18" charset="0"/>
            </a:endParaRPr>
          </a:p>
        </p:txBody>
      </p:sp>
      <p:pic>
        <p:nvPicPr>
          <p:cNvPr id="2" name="Picture 1" descr="Graphical user interface, application, Teams&#10;&#10;Description automatically generated">
            <a:extLst>
              <a:ext uri="{FF2B5EF4-FFF2-40B4-BE49-F238E27FC236}">
                <a16:creationId xmlns:a16="http://schemas.microsoft.com/office/drawing/2014/main" id="{ACE660C7-2B12-2AA1-8F2B-587E7FD1C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5231" y="647307"/>
            <a:ext cx="5404338" cy="5937661"/>
          </a:xfrm>
          <a:prstGeom prst="rect">
            <a:avLst/>
          </a:prstGeom>
        </p:spPr>
      </p:pic>
      <p:sp>
        <p:nvSpPr>
          <p:cNvPr id="4" name="Slide Number Placeholder 3"/>
          <p:cNvSpPr>
            <a:spLocks noGrp="1"/>
          </p:cNvSpPr>
          <p:nvPr>
            <p:ph type="sldNum" sz="quarter" idx="12"/>
          </p:nvPr>
        </p:nvSpPr>
        <p:spPr/>
        <p:txBody>
          <a:bodyPr/>
          <a:lstStyle/>
          <a:p>
            <a:fld id="{CBBF775E-15D0-41AA-9387-2148229A5BC7}" type="slidenum">
              <a:rPr lang="en-GB" smtClean="0"/>
              <a:pPr/>
              <a:t>25</a:t>
            </a:fld>
            <a:endParaRPr lang="en-GB" dirty="0"/>
          </a:p>
        </p:txBody>
      </p:sp>
    </p:spTree>
    <p:extLst>
      <p:ext uri="{BB962C8B-B14F-4D97-AF65-F5344CB8AC3E}">
        <p14:creationId xmlns:p14="http://schemas.microsoft.com/office/powerpoint/2010/main" val="4246954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523220"/>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r>
              <a:rPr lang="en-GB" sz="2800" dirty="0">
                <a:solidFill>
                  <a:srgbClr val="000000"/>
                </a:solidFill>
                <a:effectLst/>
                <a:latin typeface="Times New Roman" panose="02020603050405020304" pitchFamily="18" charset="0"/>
                <a:ea typeface="Calibri" panose="020F0502020204030204" pitchFamily="34" charset="0"/>
              </a:rPr>
              <a:t>HRMS Component Diagram</a:t>
            </a:r>
            <a:endParaRPr lang="en-GB" sz="2800" dirty="0">
              <a:latin typeface="Times New Roman" panose="02020603050405020304" pitchFamily="18" charset="0"/>
              <a:cs typeface="Times New Roman" panose="02020603050405020304" pitchFamily="18" charset="0"/>
            </a:endParaRPr>
          </a:p>
        </p:txBody>
      </p:sp>
      <p:pic>
        <p:nvPicPr>
          <p:cNvPr id="3" name="Picture 2" descr="Diagram, schematic&#10;&#10;Description automatically generated">
            <a:extLst>
              <a:ext uri="{FF2B5EF4-FFF2-40B4-BE49-F238E27FC236}">
                <a16:creationId xmlns:a16="http://schemas.microsoft.com/office/drawing/2014/main" id="{9509DFB1-83E9-6B53-1A6B-30865D1EC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437" y="647306"/>
            <a:ext cx="6842555" cy="5851967"/>
          </a:xfrm>
          <a:prstGeom prst="rect">
            <a:avLst/>
          </a:prstGeom>
        </p:spPr>
      </p:pic>
      <p:sp>
        <p:nvSpPr>
          <p:cNvPr id="4" name="Slide Number Placeholder 3"/>
          <p:cNvSpPr>
            <a:spLocks noGrp="1"/>
          </p:cNvSpPr>
          <p:nvPr>
            <p:ph type="sldNum" sz="quarter" idx="12"/>
          </p:nvPr>
        </p:nvSpPr>
        <p:spPr/>
        <p:txBody>
          <a:bodyPr/>
          <a:lstStyle/>
          <a:p>
            <a:fld id="{CBBF775E-15D0-41AA-9387-2148229A5BC7}" type="slidenum">
              <a:rPr lang="en-GB" smtClean="0"/>
              <a:pPr/>
              <a:t>26</a:t>
            </a:fld>
            <a:endParaRPr lang="en-GB" dirty="0"/>
          </a:p>
        </p:txBody>
      </p:sp>
    </p:spTree>
    <p:extLst>
      <p:ext uri="{BB962C8B-B14F-4D97-AF65-F5344CB8AC3E}">
        <p14:creationId xmlns:p14="http://schemas.microsoft.com/office/powerpoint/2010/main" val="3876611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523220"/>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r>
              <a:rPr lang="en-GB" sz="2800" dirty="0">
                <a:solidFill>
                  <a:srgbClr val="000000"/>
                </a:solidFill>
                <a:effectLst/>
                <a:latin typeface="Times New Roman" panose="02020603050405020304" pitchFamily="18" charset="0"/>
                <a:ea typeface="Calibri" panose="020F0502020204030204" pitchFamily="34" charset="0"/>
              </a:rPr>
              <a:t>HRMS Deployment Diagram</a:t>
            </a:r>
            <a:endParaRPr lang="en-GB" sz="2800" dirty="0">
              <a:latin typeface="Times New Roman" panose="02020603050405020304" pitchFamily="18" charset="0"/>
              <a:cs typeface="Times New Roman" panose="02020603050405020304" pitchFamily="18" charset="0"/>
            </a:endParaRPr>
          </a:p>
        </p:txBody>
      </p:sp>
      <p:pic>
        <p:nvPicPr>
          <p:cNvPr id="2" name="Picture 1" descr="A picture containing graphical user interface&#10;&#10;Description automatically generated">
            <a:extLst>
              <a:ext uri="{FF2B5EF4-FFF2-40B4-BE49-F238E27FC236}">
                <a16:creationId xmlns:a16="http://schemas.microsoft.com/office/drawing/2014/main" id="{9071D290-94DC-0261-221E-48CF9E191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103" y="759655"/>
            <a:ext cx="6269753" cy="5739619"/>
          </a:xfrm>
          <a:prstGeom prst="rect">
            <a:avLst/>
          </a:prstGeom>
        </p:spPr>
      </p:pic>
      <p:sp>
        <p:nvSpPr>
          <p:cNvPr id="4" name="Slide Number Placeholder 3"/>
          <p:cNvSpPr>
            <a:spLocks noGrp="1"/>
          </p:cNvSpPr>
          <p:nvPr>
            <p:ph type="sldNum" sz="quarter" idx="12"/>
          </p:nvPr>
        </p:nvSpPr>
        <p:spPr/>
        <p:txBody>
          <a:bodyPr/>
          <a:lstStyle/>
          <a:p>
            <a:fld id="{CBBF775E-15D0-41AA-9387-2148229A5BC7}" type="slidenum">
              <a:rPr lang="en-GB" smtClean="0"/>
              <a:pPr/>
              <a:t>27</a:t>
            </a:fld>
            <a:endParaRPr lang="en-GB" dirty="0"/>
          </a:p>
        </p:txBody>
      </p:sp>
    </p:spTree>
    <p:extLst>
      <p:ext uri="{BB962C8B-B14F-4D97-AF65-F5344CB8AC3E}">
        <p14:creationId xmlns:p14="http://schemas.microsoft.com/office/powerpoint/2010/main" val="2245712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5">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8284B65-A6F4-6B09-8879-E4F0F2725CC6}"/>
              </a:ext>
            </a:extLst>
          </p:cNvPr>
          <p:cNvSpPr/>
          <p:nvPr/>
        </p:nvSpPr>
        <p:spPr>
          <a:xfrm>
            <a:off x="817354" y="3045361"/>
            <a:ext cx="3087422" cy="1163781"/>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Times New Roman" panose="02020603050405020304" pitchFamily="18" charset="0"/>
                <a:cs typeface="Times New Roman" panose="02020603050405020304" pitchFamily="18" charset="0"/>
              </a:rPr>
              <a:t>ALGORITHM USED:</a:t>
            </a:r>
          </a:p>
        </p:txBody>
      </p:sp>
      <p:sp>
        <p:nvSpPr>
          <p:cNvPr id="8" name="TextBox 7">
            <a:extLst>
              <a:ext uri="{FF2B5EF4-FFF2-40B4-BE49-F238E27FC236}">
                <a16:creationId xmlns:a16="http://schemas.microsoft.com/office/drawing/2014/main" id="{7B3DD12A-DF98-DBF6-FAD3-FF8A0983E7F0}"/>
              </a:ext>
            </a:extLst>
          </p:cNvPr>
          <p:cNvSpPr txBox="1"/>
          <p:nvPr/>
        </p:nvSpPr>
        <p:spPr>
          <a:xfrm>
            <a:off x="4287813" y="828450"/>
            <a:ext cx="7710224" cy="3416320"/>
          </a:xfrm>
          <a:prstGeom prst="rect">
            <a:avLst/>
          </a:prstGeom>
          <a:noFill/>
        </p:spPr>
        <p:txBody>
          <a:bodyPr wrap="square" rtlCol="0">
            <a:spAutoFit/>
          </a:bodyPr>
          <a:lstStyle/>
          <a:p>
            <a:pPr algn="just">
              <a:lnSpc>
                <a:spcPct val="150000"/>
              </a:lnSpc>
            </a:pPr>
            <a:r>
              <a:rPr lang="en-GB" sz="2400" dirty="0">
                <a:latin typeface="Times New Roman" panose="02020603050405020304" pitchFamily="18" charset="0"/>
                <a:ea typeface="Calibri" panose="020F0502020204030204" pitchFamily="34" charset="0"/>
                <a:cs typeface="Times New Roman" panose="02020603050405020304" pitchFamily="18" charset="0"/>
              </a:rPr>
              <a:t>LBPH ALGORITHM:</a:t>
            </a:r>
          </a:p>
          <a:p>
            <a:pPr algn="just">
              <a:lnSpc>
                <a:spcPct val="150000"/>
              </a:lnSpc>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Local Binary Pattern Histogram (LBPH) </a:t>
            </a:r>
            <a:r>
              <a:rPr lang="en-GB" sz="2000" b="0" i="0" dirty="0">
                <a:effectLst/>
                <a:latin typeface="Times New Roman" panose="02020603050405020304" pitchFamily="18" charset="0"/>
                <a:cs typeface="Times New Roman" panose="02020603050405020304" pitchFamily="18" charset="0"/>
              </a:rPr>
              <a:t>is a texture-based feature extraction technique used in computer vision applications. </a:t>
            </a:r>
          </a:p>
          <a:p>
            <a:pPr algn="just">
              <a:lnSpc>
                <a:spcPct val="150000"/>
              </a:lnSpc>
            </a:pPr>
            <a:r>
              <a:rPr lang="en-GB" sz="2000" b="0" i="0" dirty="0">
                <a:effectLst/>
                <a:latin typeface="Times New Roman" panose="02020603050405020304" pitchFamily="18" charset="0"/>
                <a:cs typeface="Times New Roman" panose="02020603050405020304" pitchFamily="18" charset="0"/>
              </a:rPr>
              <a:t>It divides the image into small regions, calculates the Local Binary Pattern (LBP) features for each pixel within each region, and then constructs a histogram of the frequency of occurrence of the different LBP patterns. It is simple, efficient, and robust to illumination changes.</a:t>
            </a:r>
            <a:endParaRPr lang="en-GB" sz="20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ED1FB575-AF2D-AFED-957B-50EDF0A08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487" y="4416861"/>
            <a:ext cx="6347890" cy="2122054"/>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p:cNvSpPr>
            <a:spLocks noGrp="1"/>
          </p:cNvSpPr>
          <p:nvPr>
            <p:ph type="sldNum" sz="quarter" idx="12"/>
          </p:nvPr>
        </p:nvSpPr>
        <p:spPr/>
        <p:txBody>
          <a:bodyPr/>
          <a:lstStyle/>
          <a:p>
            <a:fld id="{CBBF775E-15D0-41AA-9387-2148229A5BC7}" type="slidenum">
              <a:rPr lang="en-GB" smtClean="0"/>
              <a:pPr/>
              <a:t>28</a:t>
            </a:fld>
            <a:endParaRPr lang="en-GB" dirty="0"/>
          </a:p>
        </p:txBody>
      </p:sp>
    </p:spTree>
    <p:extLst>
      <p:ext uri="{BB962C8B-B14F-4D97-AF65-F5344CB8AC3E}">
        <p14:creationId xmlns:p14="http://schemas.microsoft.com/office/powerpoint/2010/main" val="373895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5">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8284B65-A6F4-6B09-8879-E4F0F2725CC6}"/>
              </a:ext>
            </a:extLst>
          </p:cNvPr>
          <p:cNvSpPr/>
          <p:nvPr/>
        </p:nvSpPr>
        <p:spPr>
          <a:xfrm>
            <a:off x="881363" y="2990482"/>
            <a:ext cx="3087422" cy="1038026"/>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Times New Roman" panose="02020603050405020304" pitchFamily="18" charset="0"/>
                <a:cs typeface="Times New Roman" panose="02020603050405020304" pitchFamily="18" charset="0"/>
              </a:rPr>
              <a:t>SOFTWARE IMPLEMENTATION:</a:t>
            </a:r>
          </a:p>
        </p:txBody>
      </p:sp>
      <p:sp>
        <p:nvSpPr>
          <p:cNvPr id="8" name="TextBox 7">
            <a:extLst>
              <a:ext uri="{FF2B5EF4-FFF2-40B4-BE49-F238E27FC236}">
                <a16:creationId xmlns:a16="http://schemas.microsoft.com/office/drawing/2014/main" id="{7B3DD12A-DF98-DBF6-FAD3-FF8A0983E7F0}"/>
              </a:ext>
            </a:extLst>
          </p:cNvPr>
          <p:cNvSpPr txBox="1"/>
          <p:nvPr/>
        </p:nvSpPr>
        <p:spPr>
          <a:xfrm>
            <a:off x="4428574" y="997528"/>
            <a:ext cx="5006372" cy="2464264"/>
          </a:xfrm>
          <a:prstGeom prst="rect">
            <a:avLst/>
          </a:prstGeom>
          <a:noFill/>
        </p:spPr>
        <p:txBody>
          <a:bodyPr wrap="square" rtlCol="0">
            <a:spAutoFit/>
          </a:bodyPr>
          <a:lstStyle/>
          <a:p>
            <a:pPr algn="just">
              <a:lnSpc>
                <a:spcPct val="150000"/>
              </a:lnSpc>
            </a:pPr>
            <a:r>
              <a:rPr lang="en-GB" sz="2100" dirty="0">
                <a:effectLst/>
                <a:latin typeface="Times New Roman" panose="02020603050405020304" pitchFamily="18" charset="0"/>
                <a:ea typeface="Calibri" panose="020F0502020204030204" pitchFamily="34" charset="0"/>
              </a:rPr>
              <a:t>The implementation phase is the final step of the software development lifecycle and requires careful planning and execution to ensure a smooth transition from </a:t>
            </a:r>
            <a:r>
              <a:rPr lang="en-GB" sz="2100" dirty="0">
                <a:latin typeface="Times New Roman" panose="02020603050405020304" pitchFamily="18" charset="0"/>
                <a:ea typeface="Calibri" panose="020F0502020204030204" pitchFamily="34" charset="0"/>
              </a:rPr>
              <a:t>design </a:t>
            </a:r>
            <a:r>
              <a:rPr lang="en-GB" sz="2100" dirty="0">
                <a:effectLst/>
                <a:latin typeface="Times New Roman" panose="02020603050405020304" pitchFamily="18" charset="0"/>
                <a:ea typeface="Calibri" panose="020F0502020204030204" pitchFamily="34" charset="0"/>
              </a:rPr>
              <a:t>status to production and developing status.</a:t>
            </a:r>
            <a:endParaRPr lang="en-GB" sz="2100" dirty="0"/>
          </a:p>
        </p:txBody>
      </p:sp>
      <p:pic>
        <p:nvPicPr>
          <p:cNvPr id="3" name="Picture 2" descr="Icon&#10;&#10;Description automatically generated">
            <a:extLst>
              <a:ext uri="{FF2B5EF4-FFF2-40B4-BE49-F238E27FC236}">
                <a16:creationId xmlns:a16="http://schemas.microsoft.com/office/drawing/2014/main" id="{0CD106E1-30D6-C366-6DE2-C0B18173C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8171" y="1862197"/>
            <a:ext cx="2743128" cy="3133606"/>
          </a:xfrm>
          <a:prstGeom prst="rect">
            <a:avLst/>
          </a:prstGeom>
        </p:spPr>
      </p:pic>
      <p:sp>
        <p:nvSpPr>
          <p:cNvPr id="10" name="Slide Number Placeholder 9"/>
          <p:cNvSpPr>
            <a:spLocks noGrp="1"/>
          </p:cNvSpPr>
          <p:nvPr>
            <p:ph type="sldNum" sz="quarter" idx="12"/>
          </p:nvPr>
        </p:nvSpPr>
        <p:spPr/>
        <p:txBody>
          <a:bodyPr/>
          <a:lstStyle/>
          <a:p>
            <a:fld id="{CBBF775E-15D0-41AA-9387-2148229A5BC7}" type="slidenum">
              <a:rPr lang="en-GB" smtClean="0"/>
              <a:pPr/>
              <a:t>29</a:t>
            </a:fld>
            <a:endParaRPr lang="en-GB" dirty="0"/>
          </a:p>
        </p:txBody>
      </p:sp>
    </p:spTree>
    <p:extLst>
      <p:ext uri="{BB962C8B-B14F-4D97-AF65-F5344CB8AC3E}">
        <p14:creationId xmlns:p14="http://schemas.microsoft.com/office/powerpoint/2010/main" val="584890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E5530-FDCE-76CF-837A-2431606BCEE8}"/>
              </a:ext>
            </a:extLst>
          </p:cNvPr>
          <p:cNvSpPr>
            <a:spLocks noGrp="1"/>
          </p:cNvSpPr>
          <p:nvPr>
            <p:ph type="title"/>
          </p:nvPr>
        </p:nvSpPr>
        <p:spPr>
          <a:xfrm>
            <a:off x="1316791" y="1438834"/>
            <a:ext cx="2156012" cy="4249271"/>
          </a:xfrm>
        </p:spPr>
        <p:txBody>
          <a:bodyPr>
            <a:normAutofit/>
          </a:bodyPr>
          <a:lstStyle/>
          <a:p>
            <a:r>
              <a:rPr lang="en-GB" sz="2800" dirty="0">
                <a:solidFill>
                  <a:schemeClr val="bg1"/>
                </a:solidFill>
              </a:rPr>
              <a:t>OUTLINES:</a:t>
            </a:r>
          </a:p>
        </p:txBody>
      </p:sp>
      <p:sp>
        <p:nvSpPr>
          <p:cNvPr id="27" name="Rectangle 11">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5">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ADB8D7D-C72D-8330-EEA8-A75C8AE25B96}"/>
              </a:ext>
            </a:extLst>
          </p:cNvPr>
          <p:cNvSpPr txBox="1"/>
          <p:nvPr/>
        </p:nvSpPr>
        <p:spPr>
          <a:xfrm>
            <a:off x="5606679" y="1066800"/>
            <a:ext cx="5518518" cy="523220"/>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r>
              <a:rPr lang="en-GB" dirty="0"/>
              <a:t>	      </a:t>
            </a:r>
            <a:r>
              <a:rPr lang="en-GB" sz="2800" dirty="0">
                <a:latin typeface="Times New Roman" panose="02020603050405020304" pitchFamily="18" charset="0"/>
                <a:cs typeface="Times New Roman" panose="02020603050405020304" pitchFamily="18" charset="0"/>
              </a:rPr>
              <a:t>Introduction</a:t>
            </a:r>
          </a:p>
        </p:txBody>
      </p:sp>
      <p:sp>
        <p:nvSpPr>
          <p:cNvPr id="20" name="TextBox 19">
            <a:extLst>
              <a:ext uri="{FF2B5EF4-FFF2-40B4-BE49-F238E27FC236}">
                <a16:creationId xmlns:a16="http://schemas.microsoft.com/office/drawing/2014/main" id="{9F0F1E0C-CD8A-AE98-90A7-7610E8C0D8B4}"/>
              </a:ext>
            </a:extLst>
          </p:cNvPr>
          <p:cNvSpPr txBox="1"/>
          <p:nvPr/>
        </p:nvSpPr>
        <p:spPr>
          <a:xfrm>
            <a:off x="5606679" y="1869759"/>
            <a:ext cx="5518518" cy="523220"/>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r>
              <a:rPr lang="en-GB" dirty="0"/>
              <a:t>	      </a:t>
            </a:r>
            <a:r>
              <a:rPr lang="en-GB" sz="2800" dirty="0">
                <a:latin typeface="Times New Roman" panose="02020603050405020304" pitchFamily="18" charset="0"/>
                <a:cs typeface="Times New Roman" panose="02020603050405020304" pitchFamily="18" charset="0"/>
              </a:rPr>
              <a:t>Background Study</a:t>
            </a:r>
          </a:p>
        </p:txBody>
      </p:sp>
      <p:sp>
        <p:nvSpPr>
          <p:cNvPr id="21" name="TextBox 20">
            <a:extLst>
              <a:ext uri="{FF2B5EF4-FFF2-40B4-BE49-F238E27FC236}">
                <a16:creationId xmlns:a16="http://schemas.microsoft.com/office/drawing/2014/main" id="{3C008D90-4888-46B2-E5B5-743F170346DE}"/>
              </a:ext>
            </a:extLst>
          </p:cNvPr>
          <p:cNvSpPr txBox="1"/>
          <p:nvPr/>
        </p:nvSpPr>
        <p:spPr>
          <a:xfrm>
            <a:off x="5606679" y="2672718"/>
            <a:ext cx="5518518" cy="523220"/>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r>
              <a:rPr lang="en-GB" dirty="0"/>
              <a:t>	      </a:t>
            </a:r>
            <a:r>
              <a:rPr lang="en-GB" sz="2800" dirty="0">
                <a:latin typeface="Times New Roman" panose="02020603050405020304" pitchFamily="18" charset="0"/>
                <a:cs typeface="Times New Roman" panose="02020603050405020304" pitchFamily="18" charset="0"/>
              </a:rPr>
              <a:t>System Analysis</a:t>
            </a:r>
          </a:p>
        </p:txBody>
      </p:sp>
      <p:sp>
        <p:nvSpPr>
          <p:cNvPr id="22" name="TextBox 21">
            <a:extLst>
              <a:ext uri="{FF2B5EF4-FFF2-40B4-BE49-F238E27FC236}">
                <a16:creationId xmlns:a16="http://schemas.microsoft.com/office/drawing/2014/main" id="{BC8A13D6-A445-E32C-C221-4AECF1CEA49E}"/>
              </a:ext>
            </a:extLst>
          </p:cNvPr>
          <p:cNvSpPr txBox="1"/>
          <p:nvPr/>
        </p:nvSpPr>
        <p:spPr>
          <a:xfrm>
            <a:off x="5606679" y="3475085"/>
            <a:ext cx="5518518" cy="523220"/>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r>
              <a:rPr lang="en-GB" dirty="0"/>
              <a:t>	      </a:t>
            </a:r>
            <a:r>
              <a:rPr lang="en-GB" sz="2800" dirty="0">
                <a:latin typeface="Times New Roman" panose="02020603050405020304" pitchFamily="18" charset="0"/>
                <a:cs typeface="Times New Roman" panose="02020603050405020304" pitchFamily="18" charset="0"/>
              </a:rPr>
              <a:t>System Design</a:t>
            </a:r>
          </a:p>
        </p:txBody>
      </p:sp>
      <p:sp>
        <p:nvSpPr>
          <p:cNvPr id="23" name="TextBox 22">
            <a:extLst>
              <a:ext uri="{FF2B5EF4-FFF2-40B4-BE49-F238E27FC236}">
                <a16:creationId xmlns:a16="http://schemas.microsoft.com/office/drawing/2014/main" id="{D9A2D6CA-0334-8826-EC14-ADFC6344F2C1}"/>
              </a:ext>
            </a:extLst>
          </p:cNvPr>
          <p:cNvSpPr txBox="1"/>
          <p:nvPr/>
        </p:nvSpPr>
        <p:spPr>
          <a:xfrm>
            <a:off x="5606679" y="4277452"/>
            <a:ext cx="5518518" cy="523220"/>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r>
              <a:rPr lang="en-GB"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Implementation and  Testing</a:t>
            </a:r>
          </a:p>
        </p:txBody>
      </p:sp>
      <p:sp>
        <p:nvSpPr>
          <p:cNvPr id="24" name="TextBox 23">
            <a:extLst>
              <a:ext uri="{FF2B5EF4-FFF2-40B4-BE49-F238E27FC236}">
                <a16:creationId xmlns:a16="http://schemas.microsoft.com/office/drawing/2014/main" id="{7839110F-B773-86BA-F1A8-627FA4C13429}"/>
              </a:ext>
            </a:extLst>
          </p:cNvPr>
          <p:cNvSpPr txBox="1"/>
          <p:nvPr/>
        </p:nvSpPr>
        <p:spPr>
          <a:xfrm>
            <a:off x="5621197" y="5079819"/>
            <a:ext cx="5518518" cy="954107"/>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r>
              <a:rPr lang="en-GB" sz="2800" dirty="0">
                <a:latin typeface="Times New Roman" panose="02020603050405020304" pitchFamily="18" charset="0"/>
                <a:cs typeface="Times New Roman" panose="02020603050405020304" pitchFamily="18" charset="0"/>
              </a:rPr>
              <a:t>	   Conclusion and Future 	    	   Recommendations</a:t>
            </a:r>
          </a:p>
        </p:txBody>
      </p:sp>
      <p:pic>
        <p:nvPicPr>
          <p:cNvPr id="4" name="Picture 3" descr="Icon&#10;&#10;Description automatically generated">
            <a:extLst>
              <a:ext uri="{FF2B5EF4-FFF2-40B4-BE49-F238E27FC236}">
                <a16:creationId xmlns:a16="http://schemas.microsoft.com/office/drawing/2014/main" id="{5783152F-6892-0325-50A4-82692CD2F8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7907" y="1088384"/>
            <a:ext cx="485738" cy="485738"/>
          </a:xfrm>
          <a:prstGeom prst="rect">
            <a:avLst/>
          </a:prstGeom>
        </p:spPr>
      </p:pic>
      <p:pic>
        <p:nvPicPr>
          <p:cNvPr id="6" name="Picture 5" descr="Icon&#10;&#10;Description automatically generated">
            <a:extLst>
              <a:ext uri="{FF2B5EF4-FFF2-40B4-BE49-F238E27FC236}">
                <a16:creationId xmlns:a16="http://schemas.microsoft.com/office/drawing/2014/main" id="{2E72D73F-DFB5-6636-51AD-F269ACA532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7907" y="1833854"/>
            <a:ext cx="523220" cy="523220"/>
          </a:xfrm>
          <a:prstGeom prst="rect">
            <a:avLst/>
          </a:prstGeom>
        </p:spPr>
      </p:pic>
      <p:pic>
        <p:nvPicPr>
          <p:cNvPr id="8" name="Picture 7" descr="Icon&#10;&#10;Description automatically generated">
            <a:extLst>
              <a:ext uri="{FF2B5EF4-FFF2-40B4-BE49-F238E27FC236}">
                <a16:creationId xmlns:a16="http://schemas.microsoft.com/office/drawing/2014/main" id="{5D3209DD-339F-2FC5-4BE8-4D49295100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7907" y="2713844"/>
            <a:ext cx="447929" cy="447929"/>
          </a:xfrm>
          <a:prstGeom prst="rect">
            <a:avLst/>
          </a:prstGeom>
        </p:spPr>
      </p:pic>
      <p:pic>
        <p:nvPicPr>
          <p:cNvPr id="10" name="Picture 9" descr="Icon&#10;&#10;Description automatically generated">
            <a:extLst>
              <a:ext uri="{FF2B5EF4-FFF2-40B4-BE49-F238E27FC236}">
                <a16:creationId xmlns:a16="http://schemas.microsoft.com/office/drawing/2014/main" id="{5C469412-7C4C-4C38-CADE-C7738F5739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744436" y="3479096"/>
            <a:ext cx="519209" cy="519209"/>
          </a:xfrm>
          <a:prstGeom prst="rect">
            <a:avLst/>
          </a:prstGeom>
        </p:spPr>
      </p:pic>
      <p:pic>
        <p:nvPicPr>
          <p:cNvPr id="12" name="Picture 11" descr="Icon&#10;&#10;Description automatically generated">
            <a:extLst>
              <a:ext uri="{FF2B5EF4-FFF2-40B4-BE49-F238E27FC236}">
                <a16:creationId xmlns:a16="http://schemas.microsoft.com/office/drawing/2014/main" id="{8D449EAC-BA5F-9178-BDC9-D97E3BA240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63884" y="4239181"/>
            <a:ext cx="599761" cy="599761"/>
          </a:xfrm>
          <a:prstGeom prst="rect">
            <a:avLst/>
          </a:prstGeom>
        </p:spPr>
      </p:pic>
      <p:pic>
        <p:nvPicPr>
          <p:cNvPr id="14" name="Picture 13" descr="Icon&#10;&#10;Description automatically generated">
            <a:extLst>
              <a:ext uri="{FF2B5EF4-FFF2-40B4-BE49-F238E27FC236}">
                <a16:creationId xmlns:a16="http://schemas.microsoft.com/office/drawing/2014/main" id="{1CA934C7-08FA-66E8-2125-EC4A4DACFD1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44436" y="5195302"/>
            <a:ext cx="651571" cy="651571"/>
          </a:xfrm>
          <a:prstGeom prst="rect">
            <a:avLst/>
          </a:prstGeom>
        </p:spPr>
      </p:pic>
      <p:sp>
        <p:nvSpPr>
          <p:cNvPr id="15" name="Rectangle 14">
            <a:extLst>
              <a:ext uri="{FF2B5EF4-FFF2-40B4-BE49-F238E27FC236}">
                <a16:creationId xmlns:a16="http://schemas.microsoft.com/office/drawing/2014/main" id="{7A6A1C7B-B5BB-94C0-64F2-BC50EAA96552}"/>
              </a:ext>
            </a:extLst>
          </p:cNvPr>
          <p:cNvSpPr/>
          <p:nvPr/>
        </p:nvSpPr>
        <p:spPr>
          <a:xfrm>
            <a:off x="1113661" y="3255818"/>
            <a:ext cx="2566442" cy="595746"/>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Slide Number Placeholder 29"/>
          <p:cNvSpPr>
            <a:spLocks noGrp="1"/>
          </p:cNvSpPr>
          <p:nvPr>
            <p:ph type="sldNum" sz="quarter" idx="12"/>
          </p:nvPr>
        </p:nvSpPr>
        <p:spPr/>
        <p:txBody>
          <a:bodyPr/>
          <a:lstStyle/>
          <a:p>
            <a:fld id="{CBBF775E-15D0-41AA-9387-2148229A5BC7}" type="slidenum">
              <a:rPr lang="en-GB" smtClean="0"/>
              <a:pPr/>
              <a:t>3</a:t>
            </a:fld>
            <a:endParaRPr lang="en-GB" dirty="0"/>
          </a:p>
        </p:txBody>
      </p:sp>
    </p:spTree>
    <p:extLst>
      <p:ext uri="{BB962C8B-B14F-4D97-AF65-F5344CB8AC3E}">
        <p14:creationId xmlns:p14="http://schemas.microsoft.com/office/powerpoint/2010/main" val="1062592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5">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ADB8D7D-C72D-8330-EEA8-A75C8AE25B96}"/>
              </a:ext>
            </a:extLst>
          </p:cNvPr>
          <p:cNvSpPr txBox="1"/>
          <p:nvPr/>
        </p:nvSpPr>
        <p:spPr>
          <a:xfrm>
            <a:off x="5448619" y="903766"/>
            <a:ext cx="5518518" cy="461665"/>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pPr algn="ctr"/>
            <a:r>
              <a:rPr lang="en-GB" sz="2400" dirty="0">
                <a:latin typeface="Times New Roman" panose="02020603050405020304" pitchFamily="18" charset="0"/>
                <a:cs typeface="Times New Roman" panose="02020603050405020304" pitchFamily="18" charset="0"/>
              </a:rPr>
              <a:t>Flutter</a:t>
            </a:r>
          </a:p>
        </p:txBody>
      </p:sp>
      <p:sp>
        <p:nvSpPr>
          <p:cNvPr id="15" name="Rectangle 14">
            <a:extLst>
              <a:ext uri="{FF2B5EF4-FFF2-40B4-BE49-F238E27FC236}">
                <a16:creationId xmlns:a16="http://schemas.microsoft.com/office/drawing/2014/main" id="{7A6A1C7B-B5BB-94C0-64F2-BC50EAA96552}"/>
              </a:ext>
            </a:extLst>
          </p:cNvPr>
          <p:cNvSpPr/>
          <p:nvPr/>
        </p:nvSpPr>
        <p:spPr>
          <a:xfrm>
            <a:off x="780830" y="3135212"/>
            <a:ext cx="3318148" cy="872837"/>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Times New Roman" panose="02020603050405020304" pitchFamily="18" charset="0"/>
                <a:cs typeface="Times New Roman" panose="02020603050405020304" pitchFamily="18" charset="0"/>
              </a:rPr>
              <a:t>TOOLS USED:  </a:t>
            </a:r>
          </a:p>
        </p:txBody>
      </p:sp>
      <p:sp>
        <p:nvSpPr>
          <p:cNvPr id="2" name="TextBox 1">
            <a:extLst>
              <a:ext uri="{FF2B5EF4-FFF2-40B4-BE49-F238E27FC236}">
                <a16:creationId xmlns:a16="http://schemas.microsoft.com/office/drawing/2014/main" id="{2EDF38D4-E3CA-E256-DBC2-E8E5A8D8432E}"/>
              </a:ext>
            </a:extLst>
          </p:cNvPr>
          <p:cNvSpPr txBox="1"/>
          <p:nvPr/>
        </p:nvSpPr>
        <p:spPr>
          <a:xfrm>
            <a:off x="5448619" y="1510114"/>
            <a:ext cx="5518518" cy="461665"/>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pPr algn="ctr"/>
            <a:r>
              <a:rPr lang="en-GB" sz="2400" dirty="0">
                <a:latin typeface="Times New Roman" panose="02020603050405020304" pitchFamily="18" charset="0"/>
                <a:cs typeface="Times New Roman" panose="02020603050405020304" pitchFamily="18" charset="0"/>
              </a:rPr>
              <a:t>Python</a:t>
            </a:r>
          </a:p>
        </p:txBody>
      </p:sp>
      <p:sp>
        <p:nvSpPr>
          <p:cNvPr id="3" name="TextBox 2">
            <a:extLst>
              <a:ext uri="{FF2B5EF4-FFF2-40B4-BE49-F238E27FC236}">
                <a16:creationId xmlns:a16="http://schemas.microsoft.com/office/drawing/2014/main" id="{53A5C1F5-8CDD-7C68-7CAE-445570FDF7BF}"/>
              </a:ext>
            </a:extLst>
          </p:cNvPr>
          <p:cNvSpPr txBox="1"/>
          <p:nvPr/>
        </p:nvSpPr>
        <p:spPr>
          <a:xfrm>
            <a:off x="5448619" y="2116462"/>
            <a:ext cx="5518518" cy="461665"/>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pPr algn="ctr"/>
            <a:r>
              <a:rPr lang="en-GB" sz="2400" dirty="0">
                <a:latin typeface="Times New Roman" panose="02020603050405020304" pitchFamily="18" charset="0"/>
                <a:cs typeface="Times New Roman" panose="02020603050405020304" pitchFamily="18" charset="0"/>
              </a:rPr>
              <a:t>Django</a:t>
            </a:r>
          </a:p>
        </p:txBody>
      </p:sp>
      <p:sp>
        <p:nvSpPr>
          <p:cNvPr id="4" name="TextBox 3">
            <a:extLst>
              <a:ext uri="{FF2B5EF4-FFF2-40B4-BE49-F238E27FC236}">
                <a16:creationId xmlns:a16="http://schemas.microsoft.com/office/drawing/2014/main" id="{B069DE4B-CE6D-537A-3D59-AD6B606BA6B1}"/>
              </a:ext>
            </a:extLst>
          </p:cNvPr>
          <p:cNvSpPr txBox="1"/>
          <p:nvPr/>
        </p:nvSpPr>
        <p:spPr>
          <a:xfrm>
            <a:off x="5448619" y="2722810"/>
            <a:ext cx="5518518" cy="461665"/>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pPr algn="ctr"/>
            <a:r>
              <a:rPr lang="en-GB" sz="2400" dirty="0">
                <a:latin typeface="Times New Roman" panose="02020603050405020304" pitchFamily="18" charset="0"/>
                <a:cs typeface="Times New Roman" panose="02020603050405020304" pitchFamily="18" charset="0"/>
              </a:rPr>
              <a:t>MySQL</a:t>
            </a:r>
          </a:p>
        </p:txBody>
      </p:sp>
      <p:sp>
        <p:nvSpPr>
          <p:cNvPr id="5" name="TextBox 4">
            <a:extLst>
              <a:ext uri="{FF2B5EF4-FFF2-40B4-BE49-F238E27FC236}">
                <a16:creationId xmlns:a16="http://schemas.microsoft.com/office/drawing/2014/main" id="{5CA56FD3-7F15-AACD-E39A-766E829240A2}"/>
              </a:ext>
            </a:extLst>
          </p:cNvPr>
          <p:cNvSpPr txBox="1"/>
          <p:nvPr/>
        </p:nvSpPr>
        <p:spPr>
          <a:xfrm>
            <a:off x="5448619" y="3329158"/>
            <a:ext cx="5518518" cy="461665"/>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pPr algn="ctr"/>
            <a:r>
              <a:rPr lang="en-GB" sz="2400" dirty="0">
                <a:latin typeface="Times New Roman" panose="02020603050405020304" pitchFamily="18" charset="0"/>
                <a:cs typeface="Times New Roman" panose="02020603050405020304" pitchFamily="18" charset="0"/>
              </a:rPr>
              <a:t>APIs</a:t>
            </a:r>
          </a:p>
        </p:txBody>
      </p:sp>
      <p:sp>
        <p:nvSpPr>
          <p:cNvPr id="6" name="TextBox 5">
            <a:extLst>
              <a:ext uri="{FF2B5EF4-FFF2-40B4-BE49-F238E27FC236}">
                <a16:creationId xmlns:a16="http://schemas.microsoft.com/office/drawing/2014/main" id="{67DC938E-CBD4-01D5-0BCE-3AE52B4F84D2}"/>
              </a:ext>
            </a:extLst>
          </p:cNvPr>
          <p:cNvSpPr txBox="1"/>
          <p:nvPr/>
        </p:nvSpPr>
        <p:spPr>
          <a:xfrm>
            <a:off x="5448619" y="4025566"/>
            <a:ext cx="5518518" cy="461665"/>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pPr algn="ctr"/>
            <a:r>
              <a:rPr lang="en-GB" sz="2400" dirty="0" err="1">
                <a:latin typeface="Times New Roman" panose="02020603050405020304" pitchFamily="18" charset="0"/>
                <a:cs typeface="Times New Roman" panose="02020603050405020304" pitchFamily="18" charset="0"/>
              </a:rPr>
              <a:t>StarUML</a:t>
            </a:r>
            <a:endParaRPr lang="en-GB"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A74C3CE-D968-4380-EE04-38F9F5E1D2BB}"/>
              </a:ext>
            </a:extLst>
          </p:cNvPr>
          <p:cNvSpPr txBox="1"/>
          <p:nvPr/>
        </p:nvSpPr>
        <p:spPr>
          <a:xfrm>
            <a:off x="5448619" y="4775917"/>
            <a:ext cx="5518518" cy="461665"/>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pPr algn="ctr"/>
            <a:r>
              <a:rPr lang="en-GB" sz="2400" dirty="0">
                <a:latin typeface="Times New Roman" panose="02020603050405020304" pitchFamily="18" charset="0"/>
                <a:cs typeface="Times New Roman" panose="02020603050405020304" pitchFamily="18" charset="0"/>
              </a:rPr>
              <a:t>Draw.io</a:t>
            </a:r>
          </a:p>
        </p:txBody>
      </p:sp>
      <p:sp>
        <p:nvSpPr>
          <p:cNvPr id="9" name="TextBox 8">
            <a:extLst>
              <a:ext uri="{FF2B5EF4-FFF2-40B4-BE49-F238E27FC236}">
                <a16:creationId xmlns:a16="http://schemas.microsoft.com/office/drawing/2014/main" id="{C177919F-36B4-91FA-0B05-0D5546EDCC53}"/>
              </a:ext>
            </a:extLst>
          </p:cNvPr>
          <p:cNvSpPr txBox="1"/>
          <p:nvPr/>
        </p:nvSpPr>
        <p:spPr>
          <a:xfrm>
            <a:off x="5448619" y="5475282"/>
            <a:ext cx="5518518" cy="461665"/>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pPr algn="ctr"/>
            <a:r>
              <a:rPr lang="en-GB" sz="2400" dirty="0" err="1">
                <a:latin typeface="Times New Roman" panose="02020603050405020304" pitchFamily="18" charset="0"/>
                <a:cs typeface="Times New Roman" panose="02020603050405020304" pitchFamily="18" charset="0"/>
              </a:rPr>
              <a:t>PlantUML</a:t>
            </a:r>
            <a:endParaRPr lang="en-GB"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D52ADE0-9A00-1DF9-3761-6E27655E95E8}"/>
              </a:ext>
            </a:extLst>
          </p:cNvPr>
          <p:cNvSpPr txBox="1"/>
          <p:nvPr/>
        </p:nvSpPr>
        <p:spPr>
          <a:xfrm>
            <a:off x="5474784" y="6145452"/>
            <a:ext cx="5518518" cy="461665"/>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pPr algn="ctr"/>
            <a:r>
              <a:rPr lang="en-GB" sz="2400" dirty="0">
                <a:latin typeface="Times New Roman" panose="02020603050405020304" pitchFamily="18" charset="0"/>
                <a:cs typeface="Times New Roman" panose="02020603050405020304" pitchFamily="18" charset="0"/>
              </a:rPr>
              <a:t>Office 365</a:t>
            </a:r>
          </a:p>
        </p:txBody>
      </p:sp>
      <p:pic>
        <p:nvPicPr>
          <p:cNvPr id="13" name="Picture 12" descr="Icon&#10;&#10;Description automatically generated">
            <a:extLst>
              <a:ext uri="{FF2B5EF4-FFF2-40B4-BE49-F238E27FC236}">
                <a16:creationId xmlns:a16="http://schemas.microsoft.com/office/drawing/2014/main" id="{FE6A19C0-8563-F280-347A-F89515EB12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9772" y="879521"/>
            <a:ext cx="717589" cy="526471"/>
          </a:xfrm>
          <a:prstGeom prst="rect">
            <a:avLst/>
          </a:prstGeom>
        </p:spPr>
      </p:pic>
      <p:pic>
        <p:nvPicPr>
          <p:cNvPr id="18" name="Picture 17" descr="Icon&#10;&#10;Description automatically generated">
            <a:extLst>
              <a:ext uri="{FF2B5EF4-FFF2-40B4-BE49-F238E27FC236}">
                <a16:creationId xmlns:a16="http://schemas.microsoft.com/office/drawing/2014/main" id="{901970A2-306C-A4EA-A83D-DBA31EB99D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05177" y="1503973"/>
            <a:ext cx="485811" cy="486084"/>
          </a:xfrm>
          <a:prstGeom prst="rect">
            <a:avLst/>
          </a:prstGeom>
        </p:spPr>
      </p:pic>
      <p:pic>
        <p:nvPicPr>
          <p:cNvPr id="30" name="Picture 29" descr="Logo&#10;&#10;Description automatically generated">
            <a:extLst>
              <a:ext uri="{FF2B5EF4-FFF2-40B4-BE49-F238E27FC236}">
                <a16:creationId xmlns:a16="http://schemas.microsoft.com/office/drawing/2014/main" id="{4CF4B9A2-53F3-0F41-A99C-66C3BDA8E6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70199" y="2166045"/>
            <a:ext cx="1041577" cy="362816"/>
          </a:xfrm>
          <a:prstGeom prst="rect">
            <a:avLst/>
          </a:prstGeom>
        </p:spPr>
      </p:pic>
      <p:pic>
        <p:nvPicPr>
          <p:cNvPr id="5122" name="Picture 2">
            <a:extLst>
              <a:ext uri="{FF2B5EF4-FFF2-40B4-BE49-F238E27FC236}">
                <a16:creationId xmlns:a16="http://schemas.microsoft.com/office/drawing/2014/main" id="{218F62B6-72DD-4B2D-DA31-58B497C901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177" y="2741890"/>
            <a:ext cx="646176" cy="43690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Icon&#10;&#10;Description automatically generated">
            <a:extLst>
              <a:ext uri="{FF2B5EF4-FFF2-40B4-BE49-F238E27FC236}">
                <a16:creationId xmlns:a16="http://schemas.microsoft.com/office/drawing/2014/main" id="{5EB8BEC2-6E0E-6618-BF64-023D31D3D0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05177" y="3317937"/>
            <a:ext cx="520789" cy="520789"/>
          </a:xfrm>
          <a:prstGeom prst="rect">
            <a:avLst/>
          </a:prstGeom>
        </p:spPr>
      </p:pic>
      <p:pic>
        <p:nvPicPr>
          <p:cNvPr id="34" name="Picture 33" descr="Shape&#10;&#10;Description automatically generated">
            <a:extLst>
              <a:ext uri="{FF2B5EF4-FFF2-40B4-BE49-F238E27FC236}">
                <a16:creationId xmlns:a16="http://schemas.microsoft.com/office/drawing/2014/main" id="{87B3B1CB-4626-4328-5C41-CF3D1B6E84C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70199" y="4032264"/>
            <a:ext cx="409953" cy="409953"/>
          </a:xfrm>
          <a:prstGeom prst="rect">
            <a:avLst/>
          </a:prstGeom>
        </p:spPr>
      </p:pic>
      <p:pic>
        <p:nvPicPr>
          <p:cNvPr id="38" name="Graphic 37">
            <a:extLst>
              <a:ext uri="{FF2B5EF4-FFF2-40B4-BE49-F238E27FC236}">
                <a16:creationId xmlns:a16="http://schemas.microsoft.com/office/drawing/2014/main" id="{853DAB92-EE18-1918-9BF3-FE0F290EEC5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98456" y="4813256"/>
            <a:ext cx="417843" cy="417843"/>
          </a:xfrm>
          <a:prstGeom prst="rect">
            <a:avLst/>
          </a:prstGeom>
        </p:spPr>
      </p:pic>
      <p:pic>
        <p:nvPicPr>
          <p:cNvPr id="45" name="Graphic 44">
            <a:extLst>
              <a:ext uri="{FF2B5EF4-FFF2-40B4-BE49-F238E27FC236}">
                <a16:creationId xmlns:a16="http://schemas.microsoft.com/office/drawing/2014/main" id="{A21CA41E-6DFE-5075-AF91-18835BAB6B4A}"/>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70198" y="5409991"/>
            <a:ext cx="1041577" cy="520789"/>
          </a:xfrm>
          <a:prstGeom prst="rect">
            <a:avLst/>
          </a:prstGeom>
        </p:spPr>
      </p:pic>
      <p:sp>
        <p:nvSpPr>
          <p:cNvPr id="46" name="AutoShape 4" descr="Microsoft 365 logo Geometric Uppercase Display Letter O logo, Hexagon shape Triples Gradient Rounded Shadow Two Colors, Blue + Purple.">
            <a:extLst>
              <a:ext uri="{FF2B5EF4-FFF2-40B4-BE49-F238E27FC236}">
                <a16:creationId xmlns:a16="http://schemas.microsoft.com/office/drawing/2014/main" id="{A8E7ECB8-46C1-9932-90FF-046234FD0331}"/>
              </a:ext>
            </a:extLst>
          </p:cNvPr>
          <p:cNvSpPr>
            <a:spLocks noChangeAspect="1" noChangeArrowheads="1"/>
          </p:cNvSpPr>
          <p:nvPr/>
        </p:nvSpPr>
        <p:spPr bwMode="auto">
          <a:xfrm>
            <a:off x="6238588" y="32833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9" name="Graphic 48">
            <a:extLst>
              <a:ext uri="{FF2B5EF4-FFF2-40B4-BE49-F238E27FC236}">
                <a16:creationId xmlns:a16="http://schemas.microsoft.com/office/drawing/2014/main" id="{C3309093-1D5A-5B2A-FB3B-4185D8AD7BD6}"/>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69218" y="6152150"/>
            <a:ext cx="447081" cy="447081"/>
          </a:xfrm>
          <a:prstGeom prst="rect">
            <a:avLst/>
          </a:prstGeom>
        </p:spPr>
      </p:pic>
      <p:sp>
        <p:nvSpPr>
          <p:cNvPr id="31" name="Slide Number Placeholder 30"/>
          <p:cNvSpPr>
            <a:spLocks noGrp="1"/>
          </p:cNvSpPr>
          <p:nvPr>
            <p:ph type="sldNum" sz="quarter" idx="12"/>
          </p:nvPr>
        </p:nvSpPr>
        <p:spPr/>
        <p:txBody>
          <a:bodyPr/>
          <a:lstStyle/>
          <a:p>
            <a:fld id="{CBBF775E-15D0-41AA-9387-2148229A5BC7}" type="slidenum">
              <a:rPr lang="en-GB" smtClean="0"/>
              <a:pPr/>
              <a:t>30</a:t>
            </a:fld>
            <a:endParaRPr lang="en-GB" dirty="0"/>
          </a:p>
        </p:txBody>
      </p:sp>
    </p:spTree>
    <p:extLst>
      <p:ext uri="{BB962C8B-B14F-4D97-AF65-F5344CB8AC3E}">
        <p14:creationId xmlns:p14="http://schemas.microsoft.com/office/powerpoint/2010/main" val="1861088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5">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8284B65-A6F4-6B09-8879-E4F0F2725CC6}"/>
              </a:ext>
            </a:extLst>
          </p:cNvPr>
          <p:cNvSpPr/>
          <p:nvPr/>
        </p:nvSpPr>
        <p:spPr>
          <a:xfrm>
            <a:off x="897364" y="2909986"/>
            <a:ext cx="3087422" cy="1038026"/>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Times New Roman" panose="02020603050405020304" pitchFamily="18" charset="0"/>
                <a:cs typeface="Times New Roman" panose="02020603050405020304" pitchFamily="18" charset="0"/>
              </a:rPr>
              <a:t>SOFTWARE TESTING :</a:t>
            </a:r>
          </a:p>
        </p:txBody>
      </p:sp>
      <p:sp>
        <p:nvSpPr>
          <p:cNvPr id="8" name="TextBox 7">
            <a:extLst>
              <a:ext uri="{FF2B5EF4-FFF2-40B4-BE49-F238E27FC236}">
                <a16:creationId xmlns:a16="http://schemas.microsoft.com/office/drawing/2014/main" id="{7B3DD12A-DF98-DBF6-FAD3-FF8A0983E7F0}"/>
              </a:ext>
            </a:extLst>
          </p:cNvPr>
          <p:cNvSpPr txBox="1"/>
          <p:nvPr/>
        </p:nvSpPr>
        <p:spPr>
          <a:xfrm>
            <a:off x="4567855" y="1144070"/>
            <a:ext cx="6965750" cy="2942729"/>
          </a:xfrm>
          <a:prstGeom prst="rect">
            <a:avLst/>
          </a:prstGeom>
          <a:noFill/>
        </p:spPr>
        <p:txBody>
          <a:bodyPr wrap="square" rtlCol="0">
            <a:spAutoFit/>
          </a:bodyPr>
          <a:lstStyle/>
          <a:p>
            <a:pPr algn="just">
              <a:lnSpc>
                <a:spcPct val="150000"/>
              </a:lnSpc>
            </a:pPr>
            <a:r>
              <a:rPr lang="en-GB" sz="2100" dirty="0">
                <a:latin typeface="Times New Roman" panose="02020603050405020304" pitchFamily="18" charset="0"/>
              </a:rPr>
              <a:t>Software testing of the HRMS project was done to identify defects , errors or vulnerabilities.</a:t>
            </a:r>
          </a:p>
          <a:p>
            <a:pPr algn="just">
              <a:lnSpc>
                <a:spcPct val="150000"/>
              </a:lnSpc>
            </a:pPr>
            <a:r>
              <a:rPr lang="en-GB" sz="2100" dirty="0">
                <a:latin typeface="Times New Roman" panose="02020603050405020304" pitchFamily="18" charset="0"/>
              </a:rPr>
              <a:t>It comprises Verification and Validation.</a:t>
            </a:r>
          </a:p>
          <a:p>
            <a:pPr algn="just">
              <a:lnSpc>
                <a:spcPct val="150000"/>
              </a:lnSpc>
            </a:pPr>
            <a:endParaRPr lang="en-GB" sz="2100" dirty="0">
              <a:latin typeface="Times New Roman" panose="02020603050405020304" pitchFamily="18" charset="0"/>
            </a:endParaRPr>
          </a:p>
          <a:p>
            <a:pPr algn="just">
              <a:lnSpc>
                <a:spcPct val="150000"/>
              </a:lnSpc>
            </a:pPr>
            <a:r>
              <a:rPr lang="en-GB" sz="2100" dirty="0">
                <a:latin typeface="Times New Roman" panose="02020603050405020304" pitchFamily="18" charset="0"/>
              </a:rPr>
              <a:t>Software testing includes:</a:t>
            </a:r>
          </a:p>
          <a:p>
            <a:pPr algn="just">
              <a:lnSpc>
                <a:spcPct val="150000"/>
              </a:lnSpc>
            </a:pPr>
            <a:endParaRPr lang="en-GB" sz="2100" dirty="0">
              <a:latin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CBBF775E-15D0-41AA-9387-2148229A5BC7}" type="slidenum">
              <a:rPr lang="en-GB" smtClean="0"/>
              <a:pPr/>
              <a:t>31</a:t>
            </a:fld>
            <a:endParaRPr lang="en-GB" dirty="0"/>
          </a:p>
        </p:txBody>
      </p:sp>
      <p:sp>
        <p:nvSpPr>
          <p:cNvPr id="3" name="TextBox 2">
            <a:extLst>
              <a:ext uri="{FF2B5EF4-FFF2-40B4-BE49-F238E27FC236}">
                <a16:creationId xmlns:a16="http://schemas.microsoft.com/office/drawing/2014/main" id="{07D512E9-FC54-0196-9F30-3A31580F4DD9}"/>
              </a:ext>
            </a:extLst>
          </p:cNvPr>
          <p:cNvSpPr txBox="1"/>
          <p:nvPr/>
        </p:nvSpPr>
        <p:spPr>
          <a:xfrm>
            <a:off x="5458404" y="3948012"/>
            <a:ext cx="4589480" cy="579967"/>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pPr algn="just">
              <a:lnSpc>
                <a:spcPct val="150000"/>
              </a:lnSpc>
            </a:pPr>
            <a:r>
              <a:rPr lang="en-GB" sz="2400" dirty="0">
                <a:latin typeface="Times New Roman" pitchFamily="18" charset="0"/>
                <a:cs typeface="Times New Roman" pitchFamily="18" charset="0"/>
              </a:rPr>
              <a:t>	Unit Testing</a:t>
            </a:r>
          </a:p>
        </p:txBody>
      </p:sp>
      <p:pic>
        <p:nvPicPr>
          <p:cNvPr id="4" name="Picture 3" descr="Shape&#10;&#10;Description automatically generated">
            <a:extLst>
              <a:ext uri="{FF2B5EF4-FFF2-40B4-BE49-F238E27FC236}">
                <a16:creationId xmlns:a16="http://schemas.microsoft.com/office/drawing/2014/main" id="{C594C668-E918-B31A-1EB9-030837462D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7366" y="3987215"/>
            <a:ext cx="513777" cy="513777"/>
          </a:xfrm>
          <a:prstGeom prst="rect">
            <a:avLst/>
          </a:prstGeom>
        </p:spPr>
      </p:pic>
      <p:sp>
        <p:nvSpPr>
          <p:cNvPr id="5" name="TextBox 4">
            <a:extLst>
              <a:ext uri="{FF2B5EF4-FFF2-40B4-BE49-F238E27FC236}">
                <a16:creationId xmlns:a16="http://schemas.microsoft.com/office/drawing/2014/main" id="{BC709136-4A37-1489-F7A0-21139DE46000}"/>
              </a:ext>
            </a:extLst>
          </p:cNvPr>
          <p:cNvSpPr txBox="1"/>
          <p:nvPr/>
        </p:nvSpPr>
        <p:spPr>
          <a:xfrm>
            <a:off x="5417229" y="5054570"/>
            <a:ext cx="4589480" cy="579967"/>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pPr algn="just">
              <a:lnSpc>
                <a:spcPct val="150000"/>
              </a:lnSpc>
            </a:pPr>
            <a:r>
              <a:rPr lang="en-GB" sz="2400" dirty="0">
                <a:latin typeface="Times New Roman" pitchFamily="18" charset="0"/>
                <a:cs typeface="Times New Roman" pitchFamily="18" charset="0"/>
              </a:rPr>
              <a:t>	System Testing</a:t>
            </a:r>
          </a:p>
        </p:txBody>
      </p:sp>
      <p:pic>
        <p:nvPicPr>
          <p:cNvPr id="6" name="Picture 5" descr="Shape&#10;&#10;Description automatically generated">
            <a:extLst>
              <a:ext uri="{FF2B5EF4-FFF2-40B4-BE49-F238E27FC236}">
                <a16:creationId xmlns:a16="http://schemas.microsoft.com/office/drawing/2014/main" id="{30B59B9A-3747-625D-7A87-1127A4F61C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6191" y="5093773"/>
            <a:ext cx="513777" cy="513777"/>
          </a:xfrm>
          <a:prstGeom prst="rect">
            <a:avLst/>
          </a:prstGeom>
        </p:spPr>
      </p:pic>
    </p:spTree>
    <p:extLst>
      <p:ext uri="{BB962C8B-B14F-4D97-AF65-F5344CB8AC3E}">
        <p14:creationId xmlns:p14="http://schemas.microsoft.com/office/powerpoint/2010/main" val="2557556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602671" y="1515011"/>
            <a:ext cx="4807531" cy="461665"/>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indent="457200" algn="ctr">
              <a:spcAft>
                <a:spcPts val="1000"/>
              </a:spcAft>
            </a:pPr>
            <a:r>
              <a:rPr lang="en-GB"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 of Unit Testing Test Case 1</a:t>
            </a:r>
            <a:endParaRPr lang="en-GB" sz="2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FF3BE0EB-646C-A3F3-6FF9-D74B2A287310}"/>
              </a:ext>
            </a:extLst>
          </p:cNvPr>
          <p:cNvGraphicFramePr>
            <a:graphicFrameLocks noGrp="1"/>
          </p:cNvGraphicFramePr>
          <p:nvPr>
            <p:extLst>
              <p:ext uri="{D42A27DB-BD31-4B8C-83A1-F6EECF244321}">
                <p14:modId xmlns:p14="http://schemas.microsoft.com/office/powerpoint/2010/main" val="3994156662"/>
              </p:ext>
            </p:extLst>
          </p:nvPr>
        </p:nvGraphicFramePr>
        <p:xfrm>
          <a:off x="235527" y="2173648"/>
          <a:ext cx="5458691" cy="4318253"/>
        </p:xfrm>
        <a:graphic>
          <a:graphicData uri="http://schemas.openxmlformats.org/drawingml/2006/table">
            <a:tbl>
              <a:tblPr firstRow="1" firstCol="1" bandRow="1">
                <a:tableStyleId>{7DF18680-E054-41AD-8BC1-D1AEF772440D}</a:tableStyleId>
              </a:tblPr>
              <a:tblGrid>
                <a:gridCol w="1364673">
                  <a:extLst>
                    <a:ext uri="{9D8B030D-6E8A-4147-A177-3AD203B41FA5}">
                      <a16:colId xmlns:a16="http://schemas.microsoft.com/office/drawing/2014/main" val="2709969987"/>
                    </a:ext>
                  </a:extLst>
                </a:gridCol>
                <a:gridCol w="1364673">
                  <a:extLst>
                    <a:ext uri="{9D8B030D-6E8A-4147-A177-3AD203B41FA5}">
                      <a16:colId xmlns:a16="http://schemas.microsoft.com/office/drawing/2014/main" val="4101001491"/>
                    </a:ext>
                  </a:extLst>
                </a:gridCol>
                <a:gridCol w="1497241">
                  <a:extLst>
                    <a:ext uri="{9D8B030D-6E8A-4147-A177-3AD203B41FA5}">
                      <a16:colId xmlns:a16="http://schemas.microsoft.com/office/drawing/2014/main" val="5659532"/>
                    </a:ext>
                  </a:extLst>
                </a:gridCol>
                <a:gridCol w="1232104">
                  <a:extLst>
                    <a:ext uri="{9D8B030D-6E8A-4147-A177-3AD203B41FA5}">
                      <a16:colId xmlns:a16="http://schemas.microsoft.com/office/drawing/2014/main" val="4009396078"/>
                    </a:ext>
                  </a:extLst>
                </a:gridCol>
              </a:tblGrid>
              <a:tr h="1141029">
                <a:tc>
                  <a:txBody>
                    <a:bodyPr/>
                    <a:lstStyle/>
                    <a:p>
                      <a:pPr algn="ctr">
                        <a:lnSpc>
                          <a:spcPct val="100000"/>
                        </a:lnSpc>
                        <a:spcBef>
                          <a:spcPts val="1200"/>
                        </a:spcBef>
                        <a:spcAft>
                          <a:spcPts val="1200"/>
                        </a:spcAft>
                      </a:pPr>
                      <a:r>
                        <a:rPr lang="en-GB" sz="2400" dirty="0">
                          <a:effectLst/>
                        </a:rPr>
                        <a:t>Test</a:t>
                      </a:r>
                    </a:p>
                    <a:p>
                      <a:pPr algn="ctr">
                        <a:lnSpc>
                          <a:spcPct val="100000"/>
                        </a:lnSpc>
                        <a:spcBef>
                          <a:spcPts val="1200"/>
                        </a:spcBef>
                        <a:spcAft>
                          <a:spcPts val="1200"/>
                        </a:spcAft>
                      </a:pPr>
                      <a:r>
                        <a:rPr lang="en-GB" sz="2400" dirty="0">
                          <a:effectLst/>
                        </a:rPr>
                        <a:t>Case1</a:t>
                      </a:r>
                      <a:endParaRPr lang="en-GB"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200"/>
                        </a:spcAft>
                      </a:pPr>
                      <a:r>
                        <a:rPr lang="en-GB" sz="2400" dirty="0">
                          <a:effectLst/>
                        </a:rPr>
                        <a:t>Input</a:t>
                      </a:r>
                      <a:endParaRPr lang="en-GB"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200"/>
                        </a:spcAft>
                      </a:pPr>
                      <a:r>
                        <a:rPr lang="en-GB" sz="2400" dirty="0">
                          <a:effectLst/>
                        </a:rPr>
                        <a:t>Output</a:t>
                      </a:r>
                      <a:endParaRPr lang="en-GB"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200"/>
                        </a:spcAft>
                      </a:pPr>
                      <a:r>
                        <a:rPr lang="en-GB" sz="2400" dirty="0">
                          <a:effectLst/>
                        </a:rPr>
                        <a:t>Test Result</a:t>
                      </a:r>
                      <a:endParaRPr lang="en-GB"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8723859"/>
                  </a:ext>
                </a:extLst>
              </a:tr>
              <a:tr h="3177224">
                <a:tc>
                  <a:txBody>
                    <a:bodyPr/>
                    <a:lstStyle/>
                    <a:p>
                      <a:pPr>
                        <a:lnSpc>
                          <a:spcPct val="150000"/>
                        </a:lnSpc>
                        <a:spcBef>
                          <a:spcPts val="1200"/>
                        </a:spcBef>
                        <a:spcAft>
                          <a:spcPts val="1200"/>
                        </a:spcAft>
                      </a:pPr>
                      <a:r>
                        <a:rPr lang="en-GB" sz="1800" dirty="0">
                          <a:effectLst/>
                        </a:rPr>
                        <a:t>Employee ID Input</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Bef>
                          <a:spcPts val="1200"/>
                        </a:spcBef>
                        <a:spcAft>
                          <a:spcPts val="1200"/>
                        </a:spcAft>
                      </a:pPr>
                      <a:r>
                        <a:rPr lang="en-GB" sz="1800" dirty="0">
                          <a:effectLst/>
                        </a:rPr>
                        <a:t>Employee ID - 123</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Bef>
                          <a:spcPts val="1200"/>
                        </a:spcBef>
                        <a:spcAft>
                          <a:spcPts val="1200"/>
                        </a:spcAft>
                      </a:pPr>
                      <a:r>
                        <a:rPr lang="en-GB" sz="1800" dirty="0">
                          <a:effectLst/>
                        </a:rPr>
                        <a:t>Employee details such as name, designation, department, etc.</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Bef>
                          <a:spcPts val="1200"/>
                        </a:spcBef>
                        <a:spcAft>
                          <a:spcPts val="1200"/>
                        </a:spcAft>
                      </a:pPr>
                      <a:r>
                        <a:rPr lang="en-GB" sz="1800" dirty="0">
                          <a:effectLst/>
                        </a:rPr>
                        <a:t>The employee details were displayed correctly.</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2274441"/>
                  </a:ext>
                </a:extLst>
              </a:tr>
            </a:tbl>
          </a:graphicData>
        </a:graphic>
      </p:graphicFrame>
      <p:sp>
        <p:nvSpPr>
          <p:cNvPr id="4" name="TextBox 3">
            <a:extLst>
              <a:ext uri="{FF2B5EF4-FFF2-40B4-BE49-F238E27FC236}">
                <a16:creationId xmlns:a16="http://schemas.microsoft.com/office/drawing/2014/main" id="{3A968012-6225-F17D-CAD6-A6D7AB5E961B}"/>
              </a:ext>
            </a:extLst>
          </p:cNvPr>
          <p:cNvSpPr txBox="1"/>
          <p:nvPr/>
        </p:nvSpPr>
        <p:spPr>
          <a:xfrm>
            <a:off x="6539346" y="1514407"/>
            <a:ext cx="4904508" cy="461665"/>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indent="457200" algn="ctr">
              <a:spcAft>
                <a:spcPts val="1000"/>
              </a:spcAft>
            </a:pPr>
            <a:r>
              <a:rPr lang="en-GB"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 of Unit Testing Test Case 2</a:t>
            </a:r>
            <a:endParaRPr lang="en-GB" sz="24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CA3CB4BF-0C11-91EB-85FA-85323335FA82}"/>
              </a:ext>
            </a:extLst>
          </p:cNvPr>
          <p:cNvGraphicFramePr>
            <a:graphicFrameLocks noGrp="1"/>
          </p:cNvGraphicFramePr>
          <p:nvPr>
            <p:extLst>
              <p:ext uri="{D42A27DB-BD31-4B8C-83A1-F6EECF244321}">
                <p14:modId xmlns:p14="http://schemas.microsoft.com/office/powerpoint/2010/main" val="807318182"/>
              </p:ext>
            </p:extLst>
          </p:nvPr>
        </p:nvGraphicFramePr>
        <p:xfrm>
          <a:off x="5938980" y="2099910"/>
          <a:ext cx="5597240" cy="4413633"/>
        </p:xfrm>
        <a:graphic>
          <a:graphicData uri="http://schemas.openxmlformats.org/drawingml/2006/table">
            <a:tbl>
              <a:tblPr firstRow="1" firstCol="1" bandRow="1">
                <a:tableStyleId>{7DF18680-E054-41AD-8BC1-D1AEF772440D}</a:tableStyleId>
              </a:tblPr>
              <a:tblGrid>
                <a:gridCol w="1399310">
                  <a:extLst>
                    <a:ext uri="{9D8B030D-6E8A-4147-A177-3AD203B41FA5}">
                      <a16:colId xmlns:a16="http://schemas.microsoft.com/office/drawing/2014/main" val="2251888590"/>
                    </a:ext>
                  </a:extLst>
                </a:gridCol>
                <a:gridCol w="1399310">
                  <a:extLst>
                    <a:ext uri="{9D8B030D-6E8A-4147-A177-3AD203B41FA5}">
                      <a16:colId xmlns:a16="http://schemas.microsoft.com/office/drawing/2014/main" val="4017129013"/>
                    </a:ext>
                  </a:extLst>
                </a:gridCol>
                <a:gridCol w="1399310">
                  <a:extLst>
                    <a:ext uri="{9D8B030D-6E8A-4147-A177-3AD203B41FA5}">
                      <a16:colId xmlns:a16="http://schemas.microsoft.com/office/drawing/2014/main" val="1823678091"/>
                    </a:ext>
                  </a:extLst>
                </a:gridCol>
                <a:gridCol w="1399310">
                  <a:extLst>
                    <a:ext uri="{9D8B030D-6E8A-4147-A177-3AD203B41FA5}">
                      <a16:colId xmlns:a16="http://schemas.microsoft.com/office/drawing/2014/main" val="1995232854"/>
                    </a:ext>
                  </a:extLst>
                </a:gridCol>
              </a:tblGrid>
              <a:tr h="1321829">
                <a:tc>
                  <a:txBody>
                    <a:bodyPr/>
                    <a:lstStyle/>
                    <a:p>
                      <a:pPr algn="ctr">
                        <a:lnSpc>
                          <a:spcPct val="150000"/>
                        </a:lnSpc>
                        <a:spcBef>
                          <a:spcPts val="1200"/>
                        </a:spcBef>
                        <a:spcAft>
                          <a:spcPts val="1200"/>
                        </a:spcAft>
                      </a:pPr>
                      <a:r>
                        <a:rPr lang="en-GB" sz="2400" dirty="0">
                          <a:effectLst/>
                        </a:rPr>
                        <a:t>Test</a:t>
                      </a:r>
                    </a:p>
                    <a:p>
                      <a:pPr algn="ctr">
                        <a:lnSpc>
                          <a:spcPct val="150000"/>
                        </a:lnSpc>
                        <a:spcBef>
                          <a:spcPts val="1200"/>
                        </a:spcBef>
                        <a:spcAft>
                          <a:spcPts val="1200"/>
                        </a:spcAft>
                      </a:pPr>
                      <a:r>
                        <a:rPr lang="en-GB" sz="2400" dirty="0">
                          <a:effectLst/>
                        </a:rPr>
                        <a:t>Case2</a:t>
                      </a:r>
                      <a:endParaRPr lang="en-GB"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200"/>
                        </a:spcAft>
                      </a:pPr>
                      <a:r>
                        <a:rPr lang="en-GB" sz="2400" dirty="0">
                          <a:effectLst/>
                        </a:rPr>
                        <a:t>Input</a:t>
                      </a:r>
                      <a:endParaRPr lang="en-GB"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200"/>
                        </a:spcAft>
                      </a:pPr>
                      <a:r>
                        <a:rPr lang="en-GB" sz="2400" dirty="0">
                          <a:effectLst/>
                        </a:rPr>
                        <a:t>Output</a:t>
                      </a:r>
                      <a:endParaRPr lang="en-GB"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200"/>
                        </a:spcAft>
                      </a:pPr>
                      <a:r>
                        <a:rPr lang="en-GB" sz="2400" dirty="0">
                          <a:effectLst/>
                        </a:rPr>
                        <a:t>Test Result</a:t>
                      </a:r>
                      <a:endParaRPr lang="en-GB"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2539045"/>
                  </a:ext>
                </a:extLst>
              </a:tr>
              <a:tr h="3070163">
                <a:tc>
                  <a:txBody>
                    <a:bodyPr/>
                    <a:lstStyle/>
                    <a:p>
                      <a:pPr>
                        <a:lnSpc>
                          <a:spcPct val="150000"/>
                        </a:lnSpc>
                        <a:spcBef>
                          <a:spcPts val="1200"/>
                        </a:spcBef>
                        <a:spcAft>
                          <a:spcPts val="1200"/>
                        </a:spcAft>
                      </a:pPr>
                      <a:r>
                        <a:rPr lang="en-GB" sz="1800" dirty="0">
                          <a:effectLst/>
                        </a:rPr>
                        <a:t>Payroll Processing Error Handling</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Bef>
                          <a:spcPts val="1200"/>
                        </a:spcBef>
                        <a:spcAft>
                          <a:spcPts val="1200"/>
                        </a:spcAft>
                      </a:pPr>
                      <a:r>
                        <a:rPr lang="en-GB" sz="1800" dirty="0">
                          <a:effectLst/>
                        </a:rPr>
                        <a:t>Invalid input such as negative salary or invalid employee ID</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Bef>
                          <a:spcPts val="1200"/>
                        </a:spcBef>
                        <a:spcAft>
                          <a:spcPts val="1200"/>
                        </a:spcAft>
                      </a:pPr>
                      <a:r>
                        <a:rPr lang="en-GB" sz="1800" dirty="0">
                          <a:effectLst/>
                        </a:rPr>
                        <a:t>Error message indicating the issue with the input</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Bef>
                          <a:spcPts val="1200"/>
                        </a:spcBef>
                        <a:spcAft>
                          <a:spcPts val="1200"/>
                        </a:spcAft>
                      </a:pPr>
                      <a:r>
                        <a:rPr lang="en-GB" sz="1600" dirty="0">
                          <a:effectLst/>
                        </a:rPr>
                        <a:t>The system correctly displayed an error message when invalid input was provided.</a:t>
                      </a:r>
                      <a:endParaRPr lang="en-GB"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4703801"/>
                  </a:ext>
                </a:extLst>
              </a:tr>
            </a:tbl>
          </a:graphicData>
        </a:graphic>
      </p:graphicFrame>
      <p:sp>
        <p:nvSpPr>
          <p:cNvPr id="8" name="Rectangle 7">
            <a:extLst>
              <a:ext uri="{FF2B5EF4-FFF2-40B4-BE49-F238E27FC236}">
                <a16:creationId xmlns:a16="http://schemas.microsoft.com/office/drawing/2014/main" id="{B8284B65-A6F4-6B09-8879-E4F0F2725CC6}"/>
              </a:ext>
            </a:extLst>
          </p:cNvPr>
          <p:cNvSpPr/>
          <p:nvPr/>
        </p:nvSpPr>
        <p:spPr>
          <a:xfrm>
            <a:off x="3768436" y="166786"/>
            <a:ext cx="4655127" cy="581359"/>
          </a:xfrm>
          <a:prstGeom prst="rect">
            <a:avLst/>
          </a:prstGeom>
          <a:solidFill>
            <a:schemeClr val="bg1">
              <a:lumMod val="85000"/>
            </a:schemeClr>
          </a:solidFill>
          <a:ln w="28575">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Times New Roman" panose="02020603050405020304" pitchFamily="18" charset="0"/>
                <a:cs typeface="Times New Roman" panose="02020603050405020304" pitchFamily="18" charset="0"/>
              </a:rPr>
              <a:t>UNIT TESTING :</a:t>
            </a:r>
          </a:p>
        </p:txBody>
      </p:sp>
      <p:sp>
        <p:nvSpPr>
          <p:cNvPr id="9" name="TextBox 8"/>
          <p:cNvSpPr txBox="1"/>
          <p:nvPr/>
        </p:nvSpPr>
        <p:spPr>
          <a:xfrm>
            <a:off x="1025236" y="914902"/>
            <a:ext cx="9337964" cy="461665"/>
          </a:xfrm>
          <a:prstGeom prst="rect">
            <a:avLst/>
          </a:prstGeom>
          <a:noFill/>
        </p:spPr>
        <p:txBody>
          <a:bodyPr wrap="square" rtlCol="0">
            <a:spAutoFit/>
          </a:bodyPr>
          <a:lstStyle/>
          <a:p>
            <a:r>
              <a:rPr lang="en-US" sz="2400" dirty="0">
                <a:latin typeface="Times New Roman" pitchFamily="18" charset="0"/>
                <a:cs typeface="Times New Roman" pitchFamily="18" charset="0"/>
              </a:rPr>
              <a:t>Two different unit of the system were tested individually.</a:t>
            </a:r>
          </a:p>
        </p:txBody>
      </p:sp>
      <p:sp>
        <p:nvSpPr>
          <p:cNvPr id="10" name="Slide Number Placeholder 9"/>
          <p:cNvSpPr>
            <a:spLocks noGrp="1"/>
          </p:cNvSpPr>
          <p:nvPr>
            <p:ph type="sldNum" sz="quarter" idx="12"/>
          </p:nvPr>
        </p:nvSpPr>
        <p:spPr/>
        <p:txBody>
          <a:bodyPr/>
          <a:lstStyle/>
          <a:p>
            <a:fld id="{CBBF775E-15D0-41AA-9387-2148229A5BC7}" type="slidenum">
              <a:rPr lang="en-GB" smtClean="0"/>
              <a:pPr/>
              <a:t>32</a:t>
            </a:fld>
            <a:endParaRPr lang="en-GB" dirty="0"/>
          </a:p>
        </p:txBody>
      </p:sp>
    </p:spTree>
    <p:extLst>
      <p:ext uri="{BB962C8B-B14F-4D97-AF65-F5344CB8AC3E}">
        <p14:creationId xmlns:p14="http://schemas.microsoft.com/office/powerpoint/2010/main" val="180826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5">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8284B65-A6F4-6B09-8879-E4F0F2725CC6}"/>
              </a:ext>
            </a:extLst>
          </p:cNvPr>
          <p:cNvSpPr/>
          <p:nvPr/>
        </p:nvSpPr>
        <p:spPr>
          <a:xfrm>
            <a:off x="897364" y="3020822"/>
            <a:ext cx="3087422" cy="1038026"/>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Times New Roman" panose="02020603050405020304" pitchFamily="18" charset="0"/>
                <a:cs typeface="Times New Roman" panose="02020603050405020304" pitchFamily="18" charset="0"/>
              </a:rPr>
              <a:t>SYSTEM TESTING :</a:t>
            </a:r>
          </a:p>
        </p:txBody>
      </p:sp>
      <p:sp>
        <p:nvSpPr>
          <p:cNvPr id="8" name="TextBox 7">
            <a:extLst>
              <a:ext uri="{FF2B5EF4-FFF2-40B4-BE49-F238E27FC236}">
                <a16:creationId xmlns:a16="http://schemas.microsoft.com/office/drawing/2014/main" id="{7B3DD12A-DF98-DBF6-FAD3-FF8A0983E7F0}"/>
              </a:ext>
            </a:extLst>
          </p:cNvPr>
          <p:cNvSpPr txBox="1"/>
          <p:nvPr/>
        </p:nvSpPr>
        <p:spPr>
          <a:xfrm>
            <a:off x="4414719" y="972510"/>
            <a:ext cx="4660008" cy="3918509"/>
          </a:xfrm>
          <a:prstGeom prst="rect">
            <a:avLst/>
          </a:prstGeom>
          <a:noFill/>
        </p:spPr>
        <p:txBody>
          <a:bodyPr wrap="square" rtlCol="0">
            <a:spAutoFit/>
          </a:bodyPr>
          <a:lstStyle/>
          <a:p>
            <a:pPr algn="just">
              <a:lnSpc>
                <a:spcPct val="150000"/>
              </a:lnSpc>
            </a:pPr>
            <a:r>
              <a:rPr lang="en-GB" sz="2100" dirty="0">
                <a:effectLst/>
                <a:latin typeface="Times New Roman" panose="02020603050405020304" pitchFamily="18" charset="0"/>
                <a:ea typeface="Calibri" panose="020F0502020204030204" pitchFamily="34" charset="0"/>
              </a:rPr>
              <a:t>After the successful completion of unit testing, the system as a whole was tested to ensure </a:t>
            </a:r>
            <a:r>
              <a:rPr lang="en-GB" sz="2100" dirty="0">
                <a:latin typeface="Times New Roman" panose="02020603050405020304" pitchFamily="18" charset="0"/>
                <a:ea typeface="Calibri" panose="020F0502020204030204" pitchFamily="34" charset="0"/>
              </a:rPr>
              <a:t>the correct system</a:t>
            </a:r>
            <a:r>
              <a:rPr lang="en-GB" sz="2100" dirty="0">
                <a:effectLst/>
                <a:latin typeface="Times New Roman" panose="02020603050405020304" pitchFamily="18" charset="0"/>
                <a:ea typeface="Calibri" panose="020F0502020204030204" pitchFamily="34" charset="0"/>
              </a:rPr>
              <a:t>. </a:t>
            </a:r>
          </a:p>
          <a:p>
            <a:pPr algn="just">
              <a:lnSpc>
                <a:spcPct val="150000"/>
              </a:lnSpc>
            </a:pPr>
            <a:r>
              <a:rPr lang="en-GB" sz="2100" dirty="0">
                <a:effectLst/>
                <a:latin typeface="Times New Roman" panose="02020603050405020304" pitchFamily="18" charset="0"/>
                <a:ea typeface="Calibri" panose="020F0502020204030204" pitchFamily="34" charset="0"/>
              </a:rPr>
              <a:t>The test results were positive, that the system was working perfectly and has met the system requirements which were analyzed during the analysis and requirement phase. </a:t>
            </a:r>
            <a:endParaRPr lang="en-GB" sz="2100" dirty="0"/>
          </a:p>
        </p:txBody>
      </p:sp>
      <p:pic>
        <p:nvPicPr>
          <p:cNvPr id="3" name="Picture 2" descr="Icon&#10;&#10;Description automatically generated">
            <a:extLst>
              <a:ext uri="{FF2B5EF4-FFF2-40B4-BE49-F238E27FC236}">
                <a16:creationId xmlns:a16="http://schemas.microsoft.com/office/drawing/2014/main" id="{A5046467-A085-161B-88E5-CE53B911C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7308" y="2590799"/>
            <a:ext cx="3024692" cy="2415453"/>
          </a:xfrm>
          <a:prstGeom prst="rect">
            <a:avLst/>
          </a:prstGeom>
        </p:spPr>
      </p:pic>
      <p:sp>
        <p:nvSpPr>
          <p:cNvPr id="10" name="Slide Number Placeholder 9"/>
          <p:cNvSpPr>
            <a:spLocks noGrp="1"/>
          </p:cNvSpPr>
          <p:nvPr>
            <p:ph type="sldNum" sz="quarter" idx="12"/>
          </p:nvPr>
        </p:nvSpPr>
        <p:spPr/>
        <p:txBody>
          <a:bodyPr/>
          <a:lstStyle/>
          <a:p>
            <a:fld id="{CBBF775E-15D0-41AA-9387-2148229A5BC7}" type="slidenum">
              <a:rPr lang="en-GB" smtClean="0"/>
              <a:pPr/>
              <a:t>33</a:t>
            </a:fld>
            <a:endParaRPr lang="en-GB" dirty="0"/>
          </a:p>
        </p:txBody>
      </p:sp>
    </p:spTree>
    <p:extLst>
      <p:ext uri="{BB962C8B-B14F-4D97-AF65-F5344CB8AC3E}">
        <p14:creationId xmlns:p14="http://schemas.microsoft.com/office/powerpoint/2010/main" val="477267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p>
        </p:txBody>
      </p:sp>
      <p:sp>
        <p:nvSpPr>
          <p:cNvPr id="26" name="Rectangle 9">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11">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13">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5">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B8284B65-A6F4-6B09-8879-E4F0F2725CC6}"/>
              </a:ext>
            </a:extLst>
          </p:cNvPr>
          <p:cNvSpPr/>
          <p:nvPr/>
        </p:nvSpPr>
        <p:spPr>
          <a:xfrm>
            <a:off x="931640" y="2987007"/>
            <a:ext cx="3087422" cy="1038026"/>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Times New Roman" panose="02020603050405020304" pitchFamily="18" charset="0"/>
                <a:cs typeface="Times New Roman" panose="02020603050405020304" pitchFamily="18" charset="0"/>
              </a:rPr>
              <a:t>CONCLUSION:</a:t>
            </a:r>
          </a:p>
        </p:txBody>
      </p:sp>
      <p:sp>
        <p:nvSpPr>
          <p:cNvPr id="8" name="TextBox 7">
            <a:extLst>
              <a:ext uri="{FF2B5EF4-FFF2-40B4-BE49-F238E27FC236}">
                <a16:creationId xmlns:a16="http://schemas.microsoft.com/office/drawing/2014/main" id="{7B3DD12A-DF98-DBF6-FAD3-FF8A0983E7F0}"/>
              </a:ext>
            </a:extLst>
          </p:cNvPr>
          <p:cNvSpPr txBox="1"/>
          <p:nvPr/>
        </p:nvSpPr>
        <p:spPr>
          <a:xfrm>
            <a:off x="4223756" y="972510"/>
            <a:ext cx="7774279" cy="3558282"/>
          </a:xfrm>
          <a:prstGeom prst="rect">
            <a:avLst/>
          </a:prstGeom>
          <a:noFill/>
        </p:spPr>
        <p:txBody>
          <a:bodyPr wrap="square" rtlCol="0">
            <a:spAutoFit/>
          </a:bodyPr>
          <a:lstStyle/>
          <a:p>
            <a:pPr marL="457200" algn="just">
              <a:lnSpc>
                <a:spcPct val="150000"/>
              </a:lnSpc>
              <a:spcBef>
                <a:spcPts val="1200"/>
              </a:spcBef>
              <a:spcAft>
                <a:spcPts val="1200"/>
              </a:spcAft>
            </a:pPr>
            <a:r>
              <a:rPr lang="en-GB" sz="2100" dirty="0">
                <a:effectLst/>
                <a:latin typeface="Times New Roman" panose="02020603050405020304" pitchFamily="18" charset="0"/>
                <a:ea typeface="Calibri" panose="020F0502020204030204" pitchFamily="34" charset="0"/>
                <a:cs typeface="Times New Roman" panose="02020603050405020304" pitchFamily="18" charset="0"/>
              </a:rPr>
              <a:t>The HRMS project has the potential to significantly improve the efficiency and effectiveness of the company's HR processes. </a:t>
            </a:r>
          </a:p>
          <a:p>
            <a:pPr marL="457200" algn="just">
              <a:lnSpc>
                <a:spcPct val="150000"/>
              </a:lnSpc>
              <a:spcBef>
                <a:spcPts val="1200"/>
              </a:spcBef>
              <a:spcAft>
                <a:spcPts val="1200"/>
              </a:spcAft>
            </a:pPr>
            <a:r>
              <a:rPr lang="en-US" sz="2000" dirty="0"/>
              <a:t> </a:t>
            </a:r>
            <a:r>
              <a:rPr lang="en-US" sz="2100" dirty="0">
                <a:latin typeface="Times New Roman" pitchFamily="18" charset="0"/>
                <a:cs typeface="Times New Roman" pitchFamily="18" charset="0"/>
              </a:rPr>
              <a:t>It successfully facilitates easy access to information and automates various Human Resource Management tasks resulting in a more efficient and structured organizational environment.</a:t>
            </a:r>
          </a:p>
          <a:p>
            <a:pPr marL="457200" algn="just">
              <a:lnSpc>
                <a:spcPct val="150000"/>
              </a:lnSpc>
              <a:spcBef>
                <a:spcPts val="1200"/>
              </a:spcBef>
              <a:spcAft>
                <a:spcPts val="1200"/>
              </a:spcAft>
            </a:pPr>
            <a:endParaRPr lang="en-GB" sz="2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CBBF775E-15D0-41AA-9387-2148229A5BC7}" type="slidenum">
              <a:rPr lang="en-GB" smtClean="0"/>
              <a:pPr/>
              <a:t>34</a:t>
            </a:fld>
            <a:endParaRPr lang="en-GB" dirty="0"/>
          </a:p>
        </p:txBody>
      </p:sp>
    </p:spTree>
    <p:extLst>
      <p:ext uri="{BB962C8B-B14F-4D97-AF65-F5344CB8AC3E}">
        <p14:creationId xmlns:p14="http://schemas.microsoft.com/office/powerpoint/2010/main" val="4074638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9">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11">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13">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5">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B8284B65-A6F4-6B09-8879-E4F0F2725CC6}"/>
              </a:ext>
            </a:extLst>
          </p:cNvPr>
          <p:cNvSpPr/>
          <p:nvPr/>
        </p:nvSpPr>
        <p:spPr>
          <a:xfrm>
            <a:off x="692728" y="3002329"/>
            <a:ext cx="3491346" cy="1260765"/>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1"/>
                </a:solidFill>
                <a:effectLst/>
                <a:latin typeface="Times New Roman" panose="02020603050405020304" pitchFamily="18" charset="0"/>
                <a:ea typeface="Calibri" panose="020F0502020204030204" pitchFamily="34" charset="0"/>
              </a:rPr>
              <a:t>FUTURE RECOMMENDATIONS</a:t>
            </a:r>
            <a:endParaRPr lang="en-GB"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160E3A3-A456-3FAB-FEBB-0D8A7BDBAD6A}"/>
              </a:ext>
            </a:extLst>
          </p:cNvPr>
          <p:cNvSpPr txBox="1"/>
          <p:nvPr/>
        </p:nvSpPr>
        <p:spPr>
          <a:xfrm>
            <a:off x="4448813" y="1457826"/>
            <a:ext cx="7485214" cy="707886"/>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pPr algn="l"/>
            <a:r>
              <a:rPr lang="en-GB" sz="2000" b="0" i="0" dirty="0">
                <a:effectLst/>
                <a:latin typeface="Söhne"/>
              </a:rPr>
              <a:t>		</a:t>
            </a:r>
            <a:r>
              <a:rPr lang="en-GB" sz="2000" dirty="0">
                <a:latin typeface="Söhne"/>
              </a:rPr>
              <a:t>Upgrading</a:t>
            </a:r>
            <a:r>
              <a:rPr lang="en-GB" sz="2000" b="0" i="0" dirty="0">
                <a:effectLst/>
                <a:latin typeface="Söhne"/>
              </a:rPr>
              <a:t> system for remote login to track 			attendance.</a:t>
            </a:r>
          </a:p>
        </p:txBody>
      </p:sp>
      <p:sp>
        <p:nvSpPr>
          <p:cNvPr id="11" name="TextBox 10">
            <a:extLst>
              <a:ext uri="{FF2B5EF4-FFF2-40B4-BE49-F238E27FC236}">
                <a16:creationId xmlns:a16="http://schemas.microsoft.com/office/drawing/2014/main" id="{826DCD66-C5D4-6559-899D-6EE3CE220617}"/>
              </a:ext>
            </a:extLst>
          </p:cNvPr>
          <p:cNvSpPr txBox="1"/>
          <p:nvPr/>
        </p:nvSpPr>
        <p:spPr>
          <a:xfrm>
            <a:off x="4465271" y="2669165"/>
            <a:ext cx="7485214" cy="707886"/>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r>
              <a:rPr lang="en-GB" sz="2000" b="0" i="0" dirty="0">
                <a:effectLst/>
                <a:latin typeface="Söhne"/>
              </a:rPr>
              <a:t>		</a:t>
            </a:r>
            <a:r>
              <a:rPr lang="en-GB" sz="2000" dirty="0">
                <a:latin typeface="Söhne"/>
              </a:rPr>
              <a:t>Employee task assignment and tracking the progress 		of the assignment</a:t>
            </a:r>
            <a:endParaRPr lang="en-GB" sz="2000" b="0" i="0" dirty="0">
              <a:effectLst/>
              <a:latin typeface="Söhne"/>
            </a:endParaRPr>
          </a:p>
        </p:txBody>
      </p:sp>
      <p:sp>
        <p:nvSpPr>
          <p:cNvPr id="18" name="TextBox 17">
            <a:extLst>
              <a:ext uri="{FF2B5EF4-FFF2-40B4-BE49-F238E27FC236}">
                <a16:creationId xmlns:a16="http://schemas.microsoft.com/office/drawing/2014/main" id="{00C1740D-A29B-3709-3612-6BA6439200B7}"/>
              </a:ext>
            </a:extLst>
          </p:cNvPr>
          <p:cNvSpPr txBox="1"/>
          <p:nvPr/>
        </p:nvSpPr>
        <p:spPr>
          <a:xfrm>
            <a:off x="4465271" y="3933299"/>
            <a:ext cx="7485214" cy="707886"/>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r>
              <a:rPr lang="en-GB" sz="2000" b="0" i="0" dirty="0">
                <a:effectLst/>
                <a:latin typeface="Söhne"/>
              </a:rPr>
              <a:t>		Address evaluator bias by using multiple 			evaluators and implementing measures.</a:t>
            </a:r>
          </a:p>
        </p:txBody>
      </p:sp>
      <p:sp>
        <p:nvSpPr>
          <p:cNvPr id="19" name="TextBox 18">
            <a:extLst>
              <a:ext uri="{FF2B5EF4-FFF2-40B4-BE49-F238E27FC236}">
                <a16:creationId xmlns:a16="http://schemas.microsoft.com/office/drawing/2014/main" id="{0C4E5C3D-55BE-BD87-61C4-74A14F8486EC}"/>
              </a:ext>
            </a:extLst>
          </p:cNvPr>
          <p:cNvSpPr txBox="1"/>
          <p:nvPr/>
        </p:nvSpPr>
        <p:spPr>
          <a:xfrm>
            <a:off x="4465271" y="5335233"/>
            <a:ext cx="7485214" cy="707886"/>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r>
              <a:rPr lang="en-GB" sz="2000" dirty="0">
                <a:latin typeface="Söhne"/>
              </a:rPr>
              <a:t>		</a:t>
            </a:r>
            <a:r>
              <a:rPr lang="en-GB" sz="2000" b="0" i="0" dirty="0">
                <a:effectLst/>
                <a:latin typeface="Söhne"/>
              </a:rPr>
              <a:t>Explore expanding project to cover more HR 		functions &amp; automate tasks.</a:t>
            </a:r>
          </a:p>
        </p:txBody>
      </p:sp>
      <p:pic>
        <p:nvPicPr>
          <p:cNvPr id="21" name="Picture 20" descr="Shape&#10;&#10;Description automatically generated">
            <a:extLst>
              <a:ext uri="{FF2B5EF4-FFF2-40B4-BE49-F238E27FC236}">
                <a16:creationId xmlns:a16="http://schemas.microsoft.com/office/drawing/2014/main" id="{7C5EA154-BFC9-FE40-BABD-6BF4AB0598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902" y="1527176"/>
            <a:ext cx="513777" cy="513777"/>
          </a:xfrm>
          <a:prstGeom prst="rect">
            <a:avLst/>
          </a:prstGeom>
        </p:spPr>
      </p:pic>
      <p:pic>
        <p:nvPicPr>
          <p:cNvPr id="32" name="Picture 31" descr="Shape&#10;&#10;Description automatically generated">
            <a:extLst>
              <a:ext uri="{FF2B5EF4-FFF2-40B4-BE49-F238E27FC236}">
                <a16:creationId xmlns:a16="http://schemas.microsoft.com/office/drawing/2014/main" id="{7CD0D78E-7B81-C014-F275-5701A20E31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900" y="2766404"/>
            <a:ext cx="513777" cy="513777"/>
          </a:xfrm>
          <a:prstGeom prst="rect">
            <a:avLst/>
          </a:prstGeom>
        </p:spPr>
      </p:pic>
      <p:pic>
        <p:nvPicPr>
          <p:cNvPr id="33" name="Picture 32" descr="Shape&#10;&#10;Description automatically generated">
            <a:extLst>
              <a:ext uri="{FF2B5EF4-FFF2-40B4-BE49-F238E27FC236}">
                <a16:creationId xmlns:a16="http://schemas.microsoft.com/office/drawing/2014/main" id="{29A8FCA7-3DC5-74A0-BF83-1790AB36FF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900" y="4040081"/>
            <a:ext cx="513777" cy="513777"/>
          </a:xfrm>
          <a:prstGeom prst="rect">
            <a:avLst/>
          </a:prstGeom>
        </p:spPr>
      </p:pic>
      <p:pic>
        <p:nvPicPr>
          <p:cNvPr id="34" name="Picture 33" descr="Shape&#10;&#10;Description automatically generated">
            <a:extLst>
              <a:ext uri="{FF2B5EF4-FFF2-40B4-BE49-F238E27FC236}">
                <a16:creationId xmlns:a16="http://schemas.microsoft.com/office/drawing/2014/main" id="{62ECEDC7-3C58-C23A-6ADD-60BEABDD26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901" y="5432287"/>
            <a:ext cx="513777" cy="513777"/>
          </a:xfrm>
          <a:prstGeom prst="rect">
            <a:avLst/>
          </a:prstGeom>
        </p:spPr>
      </p:pic>
      <p:sp>
        <p:nvSpPr>
          <p:cNvPr id="20" name="Slide Number Placeholder 19"/>
          <p:cNvSpPr>
            <a:spLocks noGrp="1"/>
          </p:cNvSpPr>
          <p:nvPr>
            <p:ph type="sldNum" sz="quarter" idx="12"/>
          </p:nvPr>
        </p:nvSpPr>
        <p:spPr/>
        <p:txBody>
          <a:bodyPr/>
          <a:lstStyle/>
          <a:p>
            <a:fld id="{CBBF775E-15D0-41AA-9387-2148229A5BC7}" type="slidenum">
              <a:rPr lang="en-GB" smtClean="0"/>
              <a:pPr/>
              <a:t>35</a:t>
            </a:fld>
            <a:endParaRPr lang="en-GB" dirty="0"/>
          </a:p>
        </p:txBody>
      </p:sp>
    </p:spTree>
    <p:extLst>
      <p:ext uri="{BB962C8B-B14F-4D97-AF65-F5344CB8AC3E}">
        <p14:creationId xmlns:p14="http://schemas.microsoft.com/office/powerpoint/2010/main" val="1662640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461665"/>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r>
              <a:rPr lang="en-GB" sz="2400" dirty="0">
                <a:effectLst/>
                <a:latin typeface="Times New Roman" panose="02020603050405020304" pitchFamily="18" charset="0"/>
                <a:ea typeface="Calibri" panose="020F0502020204030204" pitchFamily="34" charset="0"/>
              </a:rPr>
              <a:t>HRMS Admin Panel</a:t>
            </a: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BF775E-15D0-41AA-9387-2148229A5BC7}" type="slidenum">
              <a:rPr lang="en-GB" smtClean="0"/>
              <a:pPr/>
              <a:t>36</a:t>
            </a:fld>
            <a:endParaRPr lang="en-GB" dirty="0"/>
          </a:p>
        </p:txBody>
      </p:sp>
      <p:pic>
        <p:nvPicPr>
          <p:cNvPr id="3" name="Picture 2">
            <a:extLst>
              <a:ext uri="{FF2B5EF4-FFF2-40B4-BE49-F238E27FC236}">
                <a16:creationId xmlns:a16="http://schemas.microsoft.com/office/drawing/2014/main" id="{C70072E0-37CB-939A-5E95-2D0F7A54FB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92362" y="815926"/>
            <a:ext cx="4895113" cy="5321638"/>
          </a:xfrm>
          <a:prstGeom prst="rect">
            <a:avLst/>
          </a:prstGeom>
          <a:noFill/>
          <a:ln>
            <a:noFill/>
          </a:ln>
        </p:spPr>
      </p:pic>
    </p:spTree>
    <p:extLst>
      <p:ext uri="{BB962C8B-B14F-4D97-AF65-F5344CB8AC3E}">
        <p14:creationId xmlns:p14="http://schemas.microsoft.com/office/powerpoint/2010/main" val="4226817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461665"/>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r>
              <a:rPr lang="en-GB" sz="2400" dirty="0">
                <a:effectLst/>
                <a:latin typeface="Times New Roman" panose="02020603050405020304" pitchFamily="18" charset="0"/>
                <a:ea typeface="Calibri" panose="020F0502020204030204" pitchFamily="34" charset="0"/>
              </a:rPr>
              <a:t>Taking attendance using Face Recognizing</a:t>
            </a: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BF775E-15D0-41AA-9387-2148229A5BC7}" type="slidenum">
              <a:rPr lang="en-GB" smtClean="0"/>
              <a:pPr/>
              <a:t>37</a:t>
            </a:fld>
            <a:endParaRPr lang="en-GB" dirty="0"/>
          </a:p>
        </p:txBody>
      </p:sp>
      <p:pic>
        <p:nvPicPr>
          <p:cNvPr id="8" name="Picture 7" descr="Graphical user interface, application&#10;&#10;Description automatically generated">
            <a:extLst>
              <a:ext uri="{FF2B5EF4-FFF2-40B4-BE49-F238E27FC236}">
                <a16:creationId xmlns:a16="http://schemas.microsoft.com/office/drawing/2014/main" id="{BD849A1D-8BCA-6BB6-B4F5-52EC60B2A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198" y="768314"/>
            <a:ext cx="5278402" cy="5770601"/>
          </a:xfrm>
          <a:prstGeom prst="rect">
            <a:avLst/>
          </a:prstGeom>
        </p:spPr>
      </p:pic>
    </p:spTree>
    <p:extLst>
      <p:ext uri="{BB962C8B-B14F-4D97-AF65-F5344CB8AC3E}">
        <p14:creationId xmlns:p14="http://schemas.microsoft.com/office/powerpoint/2010/main" val="4230526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461665"/>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r>
              <a:rPr lang="en-GB" sz="2400" dirty="0">
                <a:effectLst/>
                <a:latin typeface="Times New Roman" panose="02020603050405020304" pitchFamily="18" charset="0"/>
                <a:ea typeface="Calibri" panose="020F0502020204030204" pitchFamily="34" charset="0"/>
              </a:rPr>
              <a:t>Employee Registration</a:t>
            </a: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BF775E-15D0-41AA-9387-2148229A5BC7}" type="slidenum">
              <a:rPr lang="en-GB" smtClean="0"/>
              <a:pPr/>
              <a:t>38</a:t>
            </a:fld>
            <a:endParaRPr lang="en-GB" dirty="0"/>
          </a:p>
        </p:txBody>
      </p:sp>
      <p:pic>
        <p:nvPicPr>
          <p:cNvPr id="7" name="Picture 6" descr="Graphical user interface, application&#10;&#10;Description automatically generated">
            <a:extLst>
              <a:ext uri="{FF2B5EF4-FFF2-40B4-BE49-F238E27FC236}">
                <a16:creationId xmlns:a16="http://schemas.microsoft.com/office/drawing/2014/main" id="{40F4102F-33F1-F1CD-59F3-89E58C741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541" y="858981"/>
            <a:ext cx="5233074" cy="5497371"/>
          </a:xfrm>
          <a:prstGeom prst="rect">
            <a:avLst/>
          </a:prstGeom>
        </p:spPr>
      </p:pic>
    </p:spTree>
    <p:extLst>
      <p:ext uri="{BB962C8B-B14F-4D97-AF65-F5344CB8AC3E}">
        <p14:creationId xmlns:p14="http://schemas.microsoft.com/office/powerpoint/2010/main" val="1710039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461665"/>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r>
              <a:rPr lang="en-GB" sz="2400" dirty="0">
                <a:effectLst/>
                <a:latin typeface="Times New Roman" panose="02020603050405020304" pitchFamily="18" charset="0"/>
                <a:ea typeface="Calibri" panose="020F0502020204030204" pitchFamily="34" charset="0"/>
              </a:rPr>
              <a:t>Pay Roll Calculation</a:t>
            </a: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BF775E-15D0-41AA-9387-2148229A5BC7}" type="slidenum">
              <a:rPr lang="en-GB" smtClean="0"/>
              <a:pPr/>
              <a:t>39</a:t>
            </a:fld>
            <a:endParaRPr lang="en-GB" dirty="0"/>
          </a:p>
        </p:txBody>
      </p:sp>
      <p:pic>
        <p:nvPicPr>
          <p:cNvPr id="3" name="Picture 2" descr="A screenshot of a computer&#10;&#10;Description automatically generated">
            <a:extLst>
              <a:ext uri="{FF2B5EF4-FFF2-40B4-BE49-F238E27FC236}">
                <a16:creationId xmlns:a16="http://schemas.microsoft.com/office/drawing/2014/main" id="{2FCA6A5F-B2FC-9C7E-9537-7EAE7BF24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233" y="1012875"/>
            <a:ext cx="10977534" cy="4492682"/>
          </a:xfrm>
          <a:prstGeom prst="rect">
            <a:avLst/>
          </a:prstGeom>
        </p:spPr>
      </p:pic>
    </p:spTree>
    <p:extLst>
      <p:ext uri="{BB962C8B-B14F-4D97-AF65-F5344CB8AC3E}">
        <p14:creationId xmlns:p14="http://schemas.microsoft.com/office/powerpoint/2010/main" val="427912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E5530-FDCE-76CF-837A-2431606BCEE8}"/>
              </a:ext>
            </a:extLst>
          </p:cNvPr>
          <p:cNvSpPr>
            <a:spLocks noGrp="1"/>
          </p:cNvSpPr>
          <p:nvPr>
            <p:ph type="title"/>
          </p:nvPr>
        </p:nvSpPr>
        <p:spPr>
          <a:xfrm>
            <a:off x="1316791" y="1438834"/>
            <a:ext cx="2572955" cy="4249271"/>
          </a:xfrm>
        </p:spPr>
        <p:txBody>
          <a:bodyPr>
            <a:normAutofit/>
          </a:bodyPr>
          <a:lstStyle/>
          <a:p>
            <a:r>
              <a:rPr lang="en-GB" sz="2800" dirty="0">
                <a:solidFill>
                  <a:schemeClr val="bg1"/>
                </a:solidFill>
              </a:rPr>
              <a:t>INTRODUCTION:</a:t>
            </a:r>
          </a:p>
        </p:txBody>
      </p:sp>
      <p:sp>
        <p:nvSpPr>
          <p:cNvPr id="27" name="Rectangle 11">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5">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C1D48B3-8F10-6B90-66FC-4946B3D0FD62}"/>
              </a:ext>
            </a:extLst>
          </p:cNvPr>
          <p:cNvSpPr/>
          <p:nvPr/>
        </p:nvSpPr>
        <p:spPr>
          <a:xfrm>
            <a:off x="1243055" y="3198308"/>
            <a:ext cx="2716730" cy="696387"/>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CD516A5C-67B9-EA0B-B7C8-2FCB3911B653}"/>
              </a:ext>
            </a:extLst>
          </p:cNvPr>
          <p:cNvSpPr txBox="1"/>
          <p:nvPr/>
        </p:nvSpPr>
        <p:spPr>
          <a:xfrm>
            <a:off x="4307570" y="726761"/>
            <a:ext cx="77079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endParaRPr lang="en-US" dirty="0"/>
          </a:p>
        </p:txBody>
      </p:sp>
      <p:sp>
        <p:nvSpPr>
          <p:cNvPr id="14" name="TextBox 13">
            <a:extLst>
              <a:ext uri="{FF2B5EF4-FFF2-40B4-BE49-F238E27FC236}">
                <a16:creationId xmlns:a16="http://schemas.microsoft.com/office/drawing/2014/main" id="{1CDC26B7-6F8E-045D-BC34-5A732A0FB8C6}"/>
              </a:ext>
            </a:extLst>
          </p:cNvPr>
          <p:cNvSpPr txBox="1"/>
          <p:nvPr/>
        </p:nvSpPr>
        <p:spPr>
          <a:xfrm>
            <a:off x="4378036" y="810192"/>
            <a:ext cx="7135091" cy="1661993"/>
          </a:xfrm>
          <a:prstGeom prst="rect">
            <a:avLst/>
          </a:prstGeom>
          <a:noFill/>
        </p:spPr>
        <p:txBody>
          <a:bodyPr wrap="square">
            <a:spAutoFit/>
          </a:bodyPr>
          <a:lstStyle/>
          <a:p>
            <a:pPr marL="285750" indent="-285750"/>
            <a:r>
              <a:rPr lang="en-US" sz="2100" dirty="0">
                <a:latin typeface="Times New Roman"/>
                <a:cs typeface="Times New Roman"/>
              </a:rPr>
              <a:t>An HRMS is a suite of software programs  to manage human resources and associated procedures into one package.</a:t>
            </a:r>
          </a:p>
          <a:p>
            <a:pPr marL="285750" indent="-285750"/>
            <a:endParaRPr lang="en-US" sz="2000" dirty="0">
              <a:latin typeface="Times New Roman"/>
              <a:cs typeface="Times New Roman"/>
            </a:endParaRPr>
          </a:p>
          <a:p>
            <a:endParaRPr lang="en-US" sz="2000" dirty="0"/>
          </a:p>
          <a:p>
            <a:pPr marL="285750" indent="-285750">
              <a:buFont typeface="Arial"/>
              <a:buChar char="•"/>
            </a:pPr>
            <a:endParaRPr lang="en-US" sz="2000" dirty="0"/>
          </a:p>
        </p:txBody>
      </p:sp>
      <p:pic>
        <p:nvPicPr>
          <p:cNvPr id="16" name="Picture 15" descr="Diagram&#10;&#10;Description automatically generated">
            <a:extLst>
              <a:ext uri="{FF2B5EF4-FFF2-40B4-BE49-F238E27FC236}">
                <a16:creationId xmlns:a16="http://schemas.microsoft.com/office/drawing/2014/main" id="{0599F8B0-7DF0-7424-F6AD-6431238F4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2351" y="3194719"/>
            <a:ext cx="1951930" cy="1505559"/>
          </a:xfrm>
          <a:prstGeom prst="rect">
            <a:avLst/>
          </a:prstGeom>
        </p:spPr>
      </p:pic>
      <p:sp>
        <p:nvSpPr>
          <p:cNvPr id="12" name="Slide Number Placeholder 11"/>
          <p:cNvSpPr>
            <a:spLocks noGrp="1"/>
          </p:cNvSpPr>
          <p:nvPr>
            <p:ph type="sldNum" sz="quarter" idx="12"/>
          </p:nvPr>
        </p:nvSpPr>
        <p:spPr/>
        <p:txBody>
          <a:bodyPr/>
          <a:lstStyle/>
          <a:p>
            <a:fld id="{CBBF775E-15D0-41AA-9387-2148229A5BC7}" type="slidenum">
              <a:rPr lang="en-GB" smtClean="0"/>
              <a:pPr/>
              <a:t>4</a:t>
            </a:fld>
            <a:endParaRPr lang="en-GB" dirty="0"/>
          </a:p>
        </p:txBody>
      </p:sp>
      <p:sp>
        <p:nvSpPr>
          <p:cNvPr id="15" name="TextBox 14"/>
          <p:cNvSpPr txBox="1"/>
          <p:nvPr/>
        </p:nvSpPr>
        <p:spPr>
          <a:xfrm>
            <a:off x="4318858" y="1689415"/>
            <a:ext cx="3889019" cy="738664"/>
          </a:xfrm>
          <a:prstGeom prst="rect">
            <a:avLst/>
          </a:prstGeom>
          <a:noFill/>
        </p:spPr>
        <p:txBody>
          <a:bodyPr wrap="square" rtlCol="0">
            <a:spAutoFit/>
          </a:bodyPr>
          <a:lstStyle/>
          <a:p>
            <a:pPr marL="285750" indent="-285750" algn="just"/>
            <a:r>
              <a:rPr lang="en-US" sz="2100" dirty="0">
                <a:latin typeface="Times New Roman"/>
                <a:cs typeface="Times New Roman"/>
              </a:rPr>
              <a:t>Some key points to describe our project:</a:t>
            </a:r>
            <a:endParaRPr lang="en-US" dirty="0"/>
          </a:p>
        </p:txBody>
      </p:sp>
      <p:sp>
        <p:nvSpPr>
          <p:cNvPr id="3" name="TextBox 2">
            <a:extLst>
              <a:ext uri="{FF2B5EF4-FFF2-40B4-BE49-F238E27FC236}">
                <a16:creationId xmlns:a16="http://schemas.microsoft.com/office/drawing/2014/main" id="{36262CCD-DE6C-0F51-A38C-41CCC714E427}"/>
              </a:ext>
            </a:extLst>
          </p:cNvPr>
          <p:cNvSpPr txBox="1"/>
          <p:nvPr/>
        </p:nvSpPr>
        <p:spPr>
          <a:xfrm>
            <a:off x="4412552" y="2629057"/>
            <a:ext cx="4589480" cy="400110"/>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r>
              <a:rPr lang="en-US" sz="2000" dirty="0">
                <a:latin typeface="Times New Roman" pitchFamily="18" charset="0"/>
                <a:cs typeface="Times New Roman" pitchFamily="18" charset="0"/>
              </a:rPr>
              <a:t>       Centralized Organizational platform</a:t>
            </a:r>
          </a:p>
        </p:txBody>
      </p:sp>
      <p:sp>
        <p:nvSpPr>
          <p:cNvPr id="4" name="TextBox 3">
            <a:extLst>
              <a:ext uri="{FF2B5EF4-FFF2-40B4-BE49-F238E27FC236}">
                <a16:creationId xmlns:a16="http://schemas.microsoft.com/office/drawing/2014/main" id="{B71DC9C8-042F-AEE6-2266-F0D856732ACD}"/>
              </a:ext>
            </a:extLst>
          </p:cNvPr>
          <p:cNvSpPr txBox="1"/>
          <p:nvPr/>
        </p:nvSpPr>
        <p:spPr>
          <a:xfrm>
            <a:off x="4386077" y="4339493"/>
            <a:ext cx="4589480" cy="1015663"/>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pPr lvl="1"/>
            <a:r>
              <a:rPr lang="en-US" sz="2000" dirty="0">
                <a:latin typeface="Times New Roman"/>
                <a:cs typeface="Times New Roman"/>
              </a:rPr>
              <a:t>Focused on improving  the productivity and efficiency of an organization </a:t>
            </a:r>
          </a:p>
        </p:txBody>
      </p:sp>
      <p:sp>
        <p:nvSpPr>
          <p:cNvPr id="6" name="TextBox 5">
            <a:extLst>
              <a:ext uri="{FF2B5EF4-FFF2-40B4-BE49-F238E27FC236}">
                <a16:creationId xmlns:a16="http://schemas.microsoft.com/office/drawing/2014/main" id="{2E478B7E-C740-90CD-4624-5B169A9D7AD7}"/>
              </a:ext>
            </a:extLst>
          </p:cNvPr>
          <p:cNvSpPr txBox="1"/>
          <p:nvPr/>
        </p:nvSpPr>
        <p:spPr>
          <a:xfrm>
            <a:off x="4403181" y="3330387"/>
            <a:ext cx="4589480" cy="707886"/>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pPr lvl="1"/>
            <a:r>
              <a:rPr lang="en-US" sz="2000" dirty="0">
                <a:latin typeface="Times New Roman" pitchFamily="18" charset="0"/>
                <a:cs typeface="Times New Roman" pitchFamily="18" charset="0"/>
              </a:rPr>
              <a:t>Automated Attendance using Face                 Recognition Technology</a:t>
            </a:r>
          </a:p>
        </p:txBody>
      </p:sp>
      <p:pic>
        <p:nvPicPr>
          <p:cNvPr id="8" name="Picture 7" descr="Shape&#10;&#10;Description automatically generated">
            <a:extLst>
              <a:ext uri="{FF2B5EF4-FFF2-40B4-BE49-F238E27FC236}">
                <a16:creationId xmlns:a16="http://schemas.microsoft.com/office/drawing/2014/main" id="{255346FD-91BE-132A-E820-74528FA7C8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3599" y="2629055"/>
            <a:ext cx="400110" cy="400110"/>
          </a:xfrm>
          <a:prstGeom prst="rect">
            <a:avLst/>
          </a:prstGeom>
        </p:spPr>
      </p:pic>
      <p:pic>
        <p:nvPicPr>
          <p:cNvPr id="9" name="Picture 8" descr="Shape&#10;&#10;Description automatically generated">
            <a:extLst>
              <a:ext uri="{FF2B5EF4-FFF2-40B4-BE49-F238E27FC236}">
                <a16:creationId xmlns:a16="http://schemas.microsoft.com/office/drawing/2014/main" id="{FDE018D0-D6FE-4144-34A9-A90458A859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6990" y="3487257"/>
            <a:ext cx="400110" cy="400110"/>
          </a:xfrm>
          <a:prstGeom prst="rect">
            <a:avLst/>
          </a:prstGeom>
        </p:spPr>
      </p:pic>
      <p:pic>
        <p:nvPicPr>
          <p:cNvPr id="10" name="Picture 9" descr="Shape&#10;&#10;Description automatically generated">
            <a:extLst>
              <a:ext uri="{FF2B5EF4-FFF2-40B4-BE49-F238E27FC236}">
                <a16:creationId xmlns:a16="http://schemas.microsoft.com/office/drawing/2014/main" id="{665E3546-97FA-99C4-B4B3-CE26422610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1435" y="4639360"/>
            <a:ext cx="400110" cy="400110"/>
          </a:xfrm>
          <a:prstGeom prst="rect">
            <a:avLst/>
          </a:prstGeom>
        </p:spPr>
      </p:pic>
    </p:spTree>
    <p:extLst>
      <p:ext uri="{BB962C8B-B14F-4D97-AF65-F5344CB8AC3E}">
        <p14:creationId xmlns:p14="http://schemas.microsoft.com/office/powerpoint/2010/main" val="22238804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461665"/>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r>
              <a:rPr lang="en-GB" sz="2400" dirty="0">
                <a:effectLst/>
                <a:latin typeface="Times New Roman" panose="02020603050405020304" pitchFamily="18" charset="0"/>
                <a:ea typeface="Calibri" panose="020F0502020204030204" pitchFamily="34" charset="0"/>
              </a:rPr>
              <a:t>Application Handling</a:t>
            </a: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BF775E-15D0-41AA-9387-2148229A5BC7}" type="slidenum">
              <a:rPr lang="en-GB" smtClean="0"/>
              <a:pPr/>
              <a:t>40</a:t>
            </a:fld>
            <a:endParaRPr lang="en-GB" dirty="0"/>
          </a:p>
        </p:txBody>
      </p:sp>
      <p:pic>
        <p:nvPicPr>
          <p:cNvPr id="6" name="Picture 5" descr="Graphical user interface, website&#10;&#10;Description automatically generated">
            <a:extLst>
              <a:ext uri="{FF2B5EF4-FFF2-40B4-BE49-F238E27FC236}">
                <a16:creationId xmlns:a16="http://schemas.microsoft.com/office/drawing/2014/main" id="{229A0CE6-8113-9FA9-4967-E1FF625A3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893" y="1167618"/>
            <a:ext cx="11340643" cy="4637437"/>
          </a:xfrm>
          <a:prstGeom prst="rect">
            <a:avLst/>
          </a:prstGeom>
        </p:spPr>
      </p:pic>
    </p:spTree>
    <p:extLst>
      <p:ext uri="{BB962C8B-B14F-4D97-AF65-F5344CB8AC3E}">
        <p14:creationId xmlns:p14="http://schemas.microsoft.com/office/powerpoint/2010/main" val="2525099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461665"/>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r>
              <a:rPr lang="en-GB" sz="2400" dirty="0">
                <a:effectLst/>
                <a:latin typeface="Times New Roman" panose="02020603050405020304" pitchFamily="18" charset="0"/>
                <a:ea typeface="Calibri" panose="020F0502020204030204" pitchFamily="34" charset="0"/>
              </a:rPr>
              <a:t>Code for Face Recognition - 1</a:t>
            </a: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BF775E-15D0-41AA-9387-2148229A5BC7}" type="slidenum">
              <a:rPr lang="en-GB" smtClean="0"/>
              <a:pPr/>
              <a:t>41</a:t>
            </a:fld>
            <a:endParaRPr lang="en-GB" dirty="0"/>
          </a:p>
        </p:txBody>
      </p:sp>
      <p:pic>
        <p:nvPicPr>
          <p:cNvPr id="8" name="Picture 7" descr="Text&#10;&#10;Description automatically generated">
            <a:extLst>
              <a:ext uri="{FF2B5EF4-FFF2-40B4-BE49-F238E27FC236}">
                <a16:creationId xmlns:a16="http://schemas.microsoft.com/office/drawing/2014/main" id="{E7B077C0-05B0-9DF6-96A8-12C391950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322" y="726898"/>
            <a:ext cx="5979824" cy="5994580"/>
          </a:xfrm>
          <a:prstGeom prst="rect">
            <a:avLst/>
          </a:prstGeom>
        </p:spPr>
      </p:pic>
    </p:spTree>
    <p:extLst>
      <p:ext uri="{BB962C8B-B14F-4D97-AF65-F5344CB8AC3E}">
        <p14:creationId xmlns:p14="http://schemas.microsoft.com/office/powerpoint/2010/main" val="2668804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461665"/>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r>
              <a:rPr lang="en-GB" sz="2400" dirty="0">
                <a:effectLst/>
                <a:latin typeface="Times New Roman" panose="02020603050405020304" pitchFamily="18" charset="0"/>
                <a:ea typeface="Calibri" panose="020F0502020204030204" pitchFamily="34" charset="0"/>
              </a:rPr>
              <a:t>Code for Face Recognition - 2</a:t>
            </a: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BF775E-15D0-41AA-9387-2148229A5BC7}" type="slidenum">
              <a:rPr lang="en-GB" smtClean="0"/>
              <a:pPr/>
              <a:t>42</a:t>
            </a:fld>
            <a:endParaRPr lang="en-GB" dirty="0"/>
          </a:p>
        </p:txBody>
      </p:sp>
      <p:pic>
        <p:nvPicPr>
          <p:cNvPr id="3" name="Picture 2" descr="Text&#10;&#10;Description automatically generated">
            <a:extLst>
              <a:ext uri="{FF2B5EF4-FFF2-40B4-BE49-F238E27FC236}">
                <a16:creationId xmlns:a16="http://schemas.microsoft.com/office/drawing/2014/main" id="{EEDBFADD-68D3-6ABD-C7F6-D058F0AB4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486" y="713383"/>
            <a:ext cx="5544234" cy="6008095"/>
          </a:xfrm>
          <a:prstGeom prst="rect">
            <a:avLst/>
          </a:prstGeom>
        </p:spPr>
      </p:pic>
    </p:spTree>
    <p:extLst>
      <p:ext uri="{BB962C8B-B14F-4D97-AF65-F5344CB8AC3E}">
        <p14:creationId xmlns:p14="http://schemas.microsoft.com/office/powerpoint/2010/main" val="1846186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461665"/>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r>
              <a:rPr lang="en-GB" sz="2400" dirty="0">
                <a:effectLst/>
                <a:latin typeface="Times New Roman" panose="02020603050405020304" pitchFamily="18" charset="0"/>
                <a:ea typeface="Calibri" panose="020F0502020204030204" pitchFamily="34" charset="0"/>
              </a:rPr>
              <a:t>Employee Mobile app Login Interface</a:t>
            </a: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BF775E-15D0-41AA-9387-2148229A5BC7}" type="slidenum">
              <a:rPr lang="en-GB" smtClean="0"/>
              <a:pPr/>
              <a:t>43</a:t>
            </a:fld>
            <a:endParaRPr lang="en-GB" dirty="0"/>
          </a:p>
        </p:txBody>
      </p:sp>
      <p:pic>
        <p:nvPicPr>
          <p:cNvPr id="2" name="Picture 1">
            <a:extLst>
              <a:ext uri="{FF2B5EF4-FFF2-40B4-BE49-F238E27FC236}">
                <a16:creationId xmlns:a16="http://schemas.microsoft.com/office/drawing/2014/main" id="{1526C08D-55AF-939E-B775-A158996BC2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54223" y="903353"/>
            <a:ext cx="2683554" cy="5818125"/>
          </a:xfrm>
          <a:prstGeom prst="rect">
            <a:avLst/>
          </a:prstGeom>
          <a:noFill/>
          <a:ln>
            <a:noFill/>
          </a:ln>
        </p:spPr>
      </p:pic>
    </p:spTree>
    <p:extLst>
      <p:ext uri="{BB962C8B-B14F-4D97-AF65-F5344CB8AC3E}">
        <p14:creationId xmlns:p14="http://schemas.microsoft.com/office/powerpoint/2010/main" val="2168620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461665"/>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spcAft>
                <a:spcPts val="1000"/>
              </a:spcAft>
            </a:pPr>
            <a:r>
              <a:rPr lang="en-GB" sz="2400" i="1" dirty="0">
                <a:effectLst/>
                <a:latin typeface="Times New Roman" panose="02020603050405020304" pitchFamily="18" charset="0"/>
                <a:ea typeface="Calibri" panose="020F0502020204030204" pitchFamily="34" charset="0"/>
                <a:cs typeface="Times New Roman" panose="02020603050405020304" pitchFamily="18" charset="0"/>
              </a:rPr>
              <a:t>Employee Mobile App Home Interface</a:t>
            </a:r>
            <a:endParaRPr lang="en-GB" sz="14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BF775E-15D0-41AA-9387-2148229A5BC7}" type="slidenum">
              <a:rPr lang="en-GB" smtClean="0"/>
              <a:pPr/>
              <a:t>44</a:t>
            </a:fld>
            <a:endParaRPr lang="en-GB" dirty="0"/>
          </a:p>
        </p:txBody>
      </p:sp>
      <p:pic>
        <p:nvPicPr>
          <p:cNvPr id="3" name="Picture 2" descr="Table&#10;&#10;Description automatically generated">
            <a:extLst>
              <a:ext uri="{FF2B5EF4-FFF2-40B4-BE49-F238E27FC236}">
                <a16:creationId xmlns:a16="http://schemas.microsoft.com/office/drawing/2014/main" id="{63517966-EE5A-7708-ADE6-513000F645E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9818" y="649321"/>
            <a:ext cx="2632364" cy="5707034"/>
          </a:xfrm>
          <a:prstGeom prst="rect">
            <a:avLst/>
          </a:prstGeom>
          <a:noFill/>
          <a:ln>
            <a:noFill/>
          </a:ln>
        </p:spPr>
      </p:pic>
    </p:spTree>
    <p:extLst>
      <p:ext uri="{BB962C8B-B14F-4D97-AF65-F5344CB8AC3E}">
        <p14:creationId xmlns:p14="http://schemas.microsoft.com/office/powerpoint/2010/main" val="2204705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461665"/>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spcAft>
                <a:spcPts val="1000"/>
              </a:spcAft>
            </a:pPr>
            <a:r>
              <a:rPr lang="en-GB" sz="2400" dirty="0">
                <a:effectLst/>
                <a:latin typeface="Times New Roman" panose="02020603050405020304" pitchFamily="18" charset="0"/>
                <a:ea typeface="Calibri" panose="020F0502020204030204" pitchFamily="34" charset="0"/>
              </a:rPr>
              <a:t>Employee Mobile App Application Interface</a:t>
            </a:r>
            <a:endParaRPr lang="en-GB" sz="14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BF775E-15D0-41AA-9387-2148229A5BC7}" type="slidenum">
              <a:rPr lang="en-GB" smtClean="0"/>
              <a:pPr/>
              <a:t>45</a:t>
            </a:fld>
            <a:endParaRPr lang="en-GB" dirty="0"/>
          </a:p>
        </p:txBody>
      </p:sp>
      <p:pic>
        <p:nvPicPr>
          <p:cNvPr id="2" name="Picture 1" descr="Table&#10;&#10;Description automatically generated">
            <a:extLst>
              <a:ext uri="{FF2B5EF4-FFF2-40B4-BE49-F238E27FC236}">
                <a16:creationId xmlns:a16="http://schemas.microsoft.com/office/drawing/2014/main" id="{F4AC07F6-8BDF-83AF-82C1-ADD81B4C537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51682" y="710349"/>
            <a:ext cx="2688635" cy="5828566"/>
          </a:xfrm>
          <a:prstGeom prst="rect">
            <a:avLst/>
          </a:prstGeom>
          <a:noFill/>
          <a:ln>
            <a:noFill/>
          </a:ln>
        </p:spPr>
      </p:pic>
    </p:spTree>
    <p:extLst>
      <p:ext uri="{BB962C8B-B14F-4D97-AF65-F5344CB8AC3E}">
        <p14:creationId xmlns:p14="http://schemas.microsoft.com/office/powerpoint/2010/main" val="1707916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461665"/>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spcAft>
                <a:spcPts val="1000"/>
              </a:spcAft>
            </a:pPr>
            <a:r>
              <a:rPr lang="en-GB" sz="2400" dirty="0">
                <a:effectLst/>
                <a:latin typeface="Times New Roman" panose="02020603050405020304" pitchFamily="18" charset="0"/>
                <a:ea typeface="Calibri" panose="020F0502020204030204" pitchFamily="34" charset="0"/>
              </a:rPr>
              <a:t>Employee Mobile App Settings Interface</a:t>
            </a:r>
            <a:endParaRPr lang="en-GB" sz="14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BF775E-15D0-41AA-9387-2148229A5BC7}" type="slidenum">
              <a:rPr lang="en-GB" smtClean="0"/>
              <a:pPr/>
              <a:t>46</a:t>
            </a:fld>
            <a:endParaRPr lang="en-GB" dirty="0"/>
          </a:p>
        </p:txBody>
      </p:sp>
      <p:pic>
        <p:nvPicPr>
          <p:cNvPr id="7" name="Picture 6">
            <a:extLst>
              <a:ext uri="{FF2B5EF4-FFF2-40B4-BE49-F238E27FC236}">
                <a16:creationId xmlns:a16="http://schemas.microsoft.com/office/drawing/2014/main" id="{4E6958E6-A976-A9B9-2622-7F0A03C9E50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9285" y="705620"/>
            <a:ext cx="2607553" cy="5650733"/>
          </a:xfrm>
          <a:prstGeom prst="rect">
            <a:avLst/>
          </a:prstGeom>
          <a:noFill/>
          <a:ln>
            <a:noFill/>
          </a:ln>
        </p:spPr>
      </p:pic>
    </p:spTree>
    <p:extLst>
      <p:ext uri="{BB962C8B-B14F-4D97-AF65-F5344CB8AC3E}">
        <p14:creationId xmlns:p14="http://schemas.microsoft.com/office/powerpoint/2010/main" val="2161431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461665"/>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spcAft>
                <a:spcPts val="1000"/>
              </a:spcAft>
            </a:pPr>
            <a:r>
              <a:rPr lang="en-GB" sz="2400" dirty="0">
                <a:effectLst/>
                <a:latin typeface="Times New Roman" panose="02020603050405020304" pitchFamily="18" charset="0"/>
                <a:ea typeface="Calibri" panose="020F0502020204030204" pitchFamily="34" charset="0"/>
              </a:rPr>
              <a:t>List of APIs</a:t>
            </a:r>
            <a:endParaRPr lang="en-GB" sz="14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BF775E-15D0-41AA-9387-2148229A5BC7}" type="slidenum">
              <a:rPr lang="en-GB" smtClean="0"/>
              <a:pPr/>
              <a:t>47</a:t>
            </a:fld>
            <a:endParaRPr lang="en-GB" dirty="0"/>
          </a:p>
        </p:txBody>
      </p:sp>
      <p:pic>
        <p:nvPicPr>
          <p:cNvPr id="2" name="Picture 1">
            <a:extLst>
              <a:ext uri="{FF2B5EF4-FFF2-40B4-BE49-F238E27FC236}">
                <a16:creationId xmlns:a16="http://schemas.microsoft.com/office/drawing/2014/main" id="{CFDAAE6A-F474-DF66-875E-87E7DCD887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0194" y="1266092"/>
            <a:ext cx="9491612" cy="3249637"/>
          </a:xfrm>
          <a:prstGeom prst="rect">
            <a:avLst/>
          </a:prstGeom>
          <a:noFill/>
          <a:ln>
            <a:noFill/>
          </a:ln>
        </p:spPr>
      </p:pic>
    </p:spTree>
    <p:extLst>
      <p:ext uri="{BB962C8B-B14F-4D97-AF65-F5344CB8AC3E}">
        <p14:creationId xmlns:p14="http://schemas.microsoft.com/office/powerpoint/2010/main" val="17102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461665"/>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spcAft>
                <a:spcPts val="1000"/>
              </a:spcAft>
            </a:pPr>
            <a:r>
              <a:rPr lang="en-GB" sz="2400" dirty="0">
                <a:effectLst/>
                <a:latin typeface="Times New Roman" panose="02020603050405020304" pitchFamily="18" charset="0"/>
                <a:ea typeface="Calibri" panose="020F0502020204030204" pitchFamily="34" charset="0"/>
              </a:rPr>
              <a:t>References</a:t>
            </a:r>
            <a:endParaRPr lang="en-GB" sz="14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BF775E-15D0-41AA-9387-2148229A5BC7}" type="slidenum">
              <a:rPr lang="en-GB" smtClean="0"/>
              <a:pPr/>
              <a:t>48</a:t>
            </a:fld>
            <a:endParaRPr lang="en-GB" dirty="0"/>
          </a:p>
        </p:txBody>
      </p:sp>
      <p:sp>
        <p:nvSpPr>
          <p:cNvPr id="10" name="TextBox 9">
            <a:extLst>
              <a:ext uri="{FF2B5EF4-FFF2-40B4-BE49-F238E27FC236}">
                <a16:creationId xmlns:a16="http://schemas.microsoft.com/office/drawing/2014/main" id="{3267DB63-22CD-8A36-F08B-3AB23C773F0E}"/>
              </a:ext>
            </a:extLst>
          </p:cNvPr>
          <p:cNvSpPr txBox="1"/>
          <p:nvPr/>
        </p:nvSpPr>
        <p:spPr>
          <a:xfrm>
            <a:off x="249382" y="585752"/>
            <a:ext cx="10848108" cy="5285037"/>
          </a:xfrm>
          <a:prstGeom prst="rect">
            <a:avLst/>
          </a:prstGeom>
          <a:noFill/>
        </p:spPr>
        <p:txBody>
          <a:bodyPr wrap="square">
            <a:spAutoFit/>
          </a:bodyPr>
          <a:lstStyle/>
          <a:p>
            <a:pPr algn="just">
              <a:lnSpc>
                <a:spcPct val="150000"/>
              </a:lnSpc>
              <a:spcBef>
                <a:spcPts val="1200"/>
              </a:spcBef>
              <a:spcAft>
                <a:spcPts val="1200"/>
              </a:spcAft>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[1] L. H. Al-</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Hmouze</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“The impact of electronic human resource management (E-HRM) application on organizational performance,” Middle East University, 2016. [Online]. Available: http://meu.edu.jo/</a:t>
            </a:r>
          </a:p>
          <a:p>
            <a:pPr algn="just">
              <a:lnSpc>
                <a:spcPct val="150000"/>
              </a:lnSpc>
              <a:spcBef>
                <a:spcPts val="1200"/>
              </a:spcBef>
              <a:spcAft>
                <a:spcPts val="1200"/>
              </a:spcAft>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[2] S.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Hosain</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“The Impact of E-HRM on Organizational Performance: Evidence from Selective Service Sectors of Bangladesh,” International Journal of Human Resources Management (IJHRM), vol. 6, no. 3, pp. 1-14, Apr-May 2017.</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1200"/>
              </a:spcAft>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[3] T. V.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Bondarouk</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and H. J. M.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Ruël</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“Electronic Human Resource Management: challenges in the digital era,” International Journal of Human Resource Management, vol. 20, no. 3, pp. 505-514, Mar. 2009.</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1200"/>
              </a:spcAft>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[4] A.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Varadaraj</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and B. M. Al Wadi, “A Study on Contribution of Digital Human Resource Management towards Organizational Performance,” International Journal of Management Science and Business Administration, vol. 7, no. 5, pp. 43-51, Jul. 2021.</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1200"/>
              </a:spcAft>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[5] M. Cohn, Agile Estimating and Planning, Upper Saddle River, NJ: Prentice Hall, 2005.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1200"/>
              </a:spcAft>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[6] K.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Schwaber</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Agile Project Management with Scrum, Redmond, WA: Microsoft Press, 2004.</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6412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461665"/>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spcAft>
                <a:spcPts val="1000"/>
              </a:spcAft>
            </a:pPr>
            <a:r>
              <a:rPr lang="en-GB" sz="2400" dirty="0">
                <a:effectLst/>
                <a:latin typeface="Times New Roman" panose="02020603050405020304" pitchFamily="18" charset="0"/>
                <a:ea typeface="Calibri" panose="020F0502020204030204" pitchFamily="34" charset="0"/>
              </a:rPr>
              <a:t>References</a:t>
            </a:r>
            <a:endParaRPr lang="en-GB" sz="14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BF775E-15D0-41AA-9387-2148229A5BC7}" type="slidenum">
              <a:rPr lang="en-GB" smtClean="0"/>
              <a:pPr/>
              <a:t>49</a:t>
            </a:fld>
            <a:endParaRPr lang="en-GB" dirty="0"/>
          </a:p>
        </p:txBody>
      </p:sp>
      <p:sp>
        <p:nvSpPr>
          <p:cNvPr id="10" name="TextBox 9">
            <a:extLst>
              <a:ext uri="{FF2B5EF4-FFF2-40B4-BE49-F238E27FC236}">
                <a16:creationId xmlns:a16="http://schemas.microsoft.com/office/drawing/2014/main" id="{3267DB63-22CD-8A36-F08B-3AB23C773F0E}"/>
              </a:ext>
            </a:extLst>
          </p:cNvPr>
          <p:cNvSpPr txBox="1"/>
          <p:nvPr/>
        </p:nvSpPr>
        <p:spPr>
          <a:xfrm>
            <a:off x="498764" y="911807"/>
            <a:ext cx="10848108" cy="5126212"/>
          </a:xfrm>
          <a:prstGeom prst="rect">
            <a:avLst/>
          </a:prstGeom>
          <a:noFill/>
        </p:spPr>
        <p:txBody>
          <a:bodyPr wrap="square">
            <a:spAutoFit/>
          </a:bodyPr>
          <a:lstStyle/>
          <a:p>
            <a:pPr algn="just">
              <a:lnSpc>
                <a:spcPct val="150000"/>
              </a:lnSpc>
              <a:spcBef>
                <a:spcPts val="1200"/>
              </a:spcBef>
              <a:spcAft>
                <a:spcPts val="12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[7] S.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Tanwar</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S. Tyagi, N. Kumar and M. S.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Obaidat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“Ethical, legal, and social implications of biometric technologies,” in Biometric-based physical and cybersecurity systems, 2019, pp. 535-569.</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12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[8] M. Irfan, N. Khurshid, J. Khurshid and A. M. Khokhar, “Human resource development and organisational performance: Evidence from Pakistan,” SA Journal of Human Resource Management, vol. 21, 2023. [Online]. Available: https://doi.org/10.4102/sajhrm.v21i0.2020</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12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[9] Z.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Almutawa</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N.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Muenjohn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and J. Zhang, “The effect of human resource management system on employees’ commitment,” The Journal of Developing Areas, vol. 50, no. 6, pp. 17-29, 2016.</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12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[10] Li, Tsai-Cheng, Huan-Wen Wu, and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Tiz-Shiang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Wu. “The study of biometrics technology applied in attendance management system.” In 2012 Third International Conference on Digital Manufacturing &amp; Automation, pp. 943-947. IEEE, 2012.</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924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5">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8284B65-A6F4-6B09-8879-E4F0F2725CC6}"/>
              </a:ext>
            </a:extLst>
          </p:cNvPr>
          <p:cNvSpPr/>
          <p:nvPr/>
        </p:nvSpPr>
        <p:spPr>
          <a:xfrm>
            <a:off x="978436" y="2813539"/>
            <a:ext cx="2956255" cy="1038026"/>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1"/>
                </a:solidFill>
                <a:effectLst/>
                <a:latin typeface="Times New Roman" panose="02020603050405020304" pitchFamily="18" charset="0"/>
                <a:ea typeface="Calibri" panose="020F0502020204030204" pitchFamily="34" charset="0"/>
              </a:rPr>
              <a:t>PROBLEM STATEMENT:</a:t>
            </a:r>
            <a:endParaRPr lang="en-GB"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160E3A3-A456-3FAB-FEBB-0D8A7BDBAD6A}"/>
              </a:ext>
            </a:extLst>
          </p:cNvPr>
          <p:cNvSpPr txBox="1"/>
          <p:nvPr/>
        </p:nvSpPr>
        <p:spPr>
          <a:xfrm>
            <a:off x="4511792" y="2003282"/>
            <a:ext cx="7485214" cy="707886"/>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r>
              <a:rPr lang="en-GB" sz="2000" b="0" i="0" dirty="0">
                <a:effectLst/>
                <a:latin typeface="Söhne"/>
              </a:rPr>
              <a:t>		</a:t>
            </a:r>
            <a:r>
              <a:rPr lang="en-US" sz="2000" dirty="0">
                <a:latin typeface="Times New Roman"/>
                <a:cs typeface="Times New Roman"/>
              </a:rPr>
              <a:t>Absence of proper HRM software, create huge effect 		on managing resources in effective  way.</a:t>
            </a:r>
            <a:endParaRPr lang="en-US" sz="2000" dirty="0"/>
          </a:p>
        </p:txBody>
      </p:sp>
      <p:sp>
        <p:nvSpPr>
          <p:cNvPr id="10" name="TextBox 9">
            <a:extLst>
              <a:ext uri="{FF2B5EF4-FFF2-40B4-BE49-F238E27FC236}">
                <a16:creationId xmlns:a16="http://schemas.microsoft.com/office/drawing/2014/main" id="{8B9F22AD-D79B-5561-52F2-F31171A83DC7}"/>
              </a:ext>
            </a:extLst>
          </p:cNvPr>
          <p:cNvSpPr txBox="1"/>
          <p:nvPr/>
        </p:nvSpPr>
        <p:spPr>
          <a:xfrm>
            <a:off x="4511792" y="3114644"/>
            <a:ext cx="7485214" cy="707886"/>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r>
              <a:rPr lang="en-GB" sz="2000" b="0" i="0" dirty="0">
                <a:effectLst/>
                <a:latin typeface="Söhne"/>
              </a:rPr>
              <a:t>		</a:t>
            </a:r>
            <a:r>
              <a:rPr lang="en-US" sz="2000" dirty="0">
                <a:latin typeface="Times New Roman"/>
                <a:cs typeface="Times New Roman"/>
              </a:rPr>
              <a:t>Absence  of work discipline and punctuality may lead 		to shrink in employee  performance.</a:t>
            </a:r>
            <a:endParaRPr lang="en-US" sz="2000" dirty="0">
              <a:latin typeface="Calibri" panose="020F0502020204030204"/>
              <a:cs typeface="Calibri" panose="020F0502020204030204"/>
            </a:endParaRPr>
          </a:p>
        </p:txBody>
      </p:sp>
      <p:sp>
        <p:nvSpPr>
          <p:cNvPr id="11" name="TextBox 10">
            <a:extLst>
              <a:ext uri="{FF2B5EF4-FFF2-40B4-BE49-F238E27FC236}">
                <a16:creationId xmlns:a16="http://schemas.microsoft.com/office/drawing/2014/main" id="{826DCD66-C5D4-6559-899D-6EE3CE220617}"/>
              </a:ext>
            </a:extLst>
          </p:cNvPr>
          <p:cNvSpPr txBox="1"/>
          <p:nvPr/>
        </p:nvSpPr>
        <p:spPr>
          <a:xfrm>
            <a:off x="4528250" y="4226006"/>
            <a:ext cx="7485214" cy="707886"/>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r>
              <a:rPr lang="en-GB" sz="2000" b="0" i="0" dirty="0">
                <a:effectLst/>
                <a:latin typeface="Söhne"/>
              </a:rPr>
              <a:t>		</a:t>
            </a:r>
            <a:r>
              <a:rPr lang="en-US" sz="2000" dirty="0">
                <a:latin typeface="Times New Roman"/>
                <a:cs typeface="Times New Roman"/>
              </a:rPr>
              <a:t>Flaws in the data organization can create huge loss 		for the organization.</a:t>
            </a:r>
            <a:endParaRPr lang="en-GB" sz="2000" b="0" i="0" dirty="0">
              <a:effectLst/>
              <a:latin typeface="Söhne"/>
            </a:endParaRPr>
          </a:p>
        </p:txBody>
      </p:sp>
      <p:pic>
        <p:nvPicPr>
          <p:cNvPr id="21" name="Picture 20" descr="Shape&#10;&#10;Description automatically generated">
            <a:extLst>
              <a:ext uri="{FF2B5EF4-FFF2-40B4-BE49-F238E27FC236}">
                <a16:creationId xmlns:a16="http://schemas.microsoft.com/office/drawing/2014/main" id="{7C5EA154-BFC9-FE40-BABD-6BF4AB0598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7881" y="2100336"/>
            <a:ext cx="513777" cy="513777"/>
          </a:xfrm>
          <a:prstGeom prst="rect">
            <a:avLst/>
          </a:prstGeom>
        </p:spPr>
      </p:pic>
      <p:pic>
        <p:nvPicPr>
          <p:cNvPr id="31" name="Picture 30" descr="Shape&#10;&#10;Description automatically generated">
            <a:extLst>
              <a:ext uri="{FF2B5EF4-FFF2-40B4-BE49-F238E27FC236}">
                <a16:creationId xmlns:a16="http://schemas.microsoft.com/office/drawing/2014/main" id="{B44B6186-C588-824E-5A5D-8A6E55CB68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7878" y="3211698"/>
            <a:ext cx="513777" cy="513777"/>
          </a:xfrm>
          <a:prstGeom prst="rect">
            <a:avLst/>
          </a:prstGeom>
        </p:spPr>
      </p:pic>
      <p:pic>
        <p:nvPicPr>
          <p:cNvPr id="32" name="Picture 31" descr="Shape&#10;&#10;Description automatically generated">
            <a:extLst>
              <a:ext uri="{FF2B5EF4-FFF2-40B4-BE49-F238E27FC236}">
                <a16:creationId xmlns:a16="http://schemas.microsoft.com/office/drawing/2014/main" id="{7CD0D78E-7B81-C014-F275-5701A20E31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7879" y="4323245"/>
            <a:ext cx="513777" cy="513777"/>
          </a:xfrm>
          <a:prstGeom prst="rect">
            <a:avLst/>
          </a:prstGeom>
        </p:spPr>
      </p:pic>
      <p:sp>
        <p:nvSpPr>
          <p:cNvPr id="14" name="Slide Number Placeholder 13"/>
          <p:cNvSpPr>
            <a:spLocks noGrp="1"/>
          </p:cNvSpPr>
          <p:nvPr>
            <p:ph type="sldNum" sz="quarter" idx="12"/>
          </p:nvPr>
        </p:nvSpPr>
        <p:spPr/>
        <p:txBody>
          <a:bodyPr/>
          <a:lstStyle/>
          <a:p>
            <a:fld id="{CBBF775E-15D0-41AA-9387-2148229A5BC7}" type="slidenum">
              <a:rPr lang="en-GB" smtClean="0"/>
              <a:pPr/>
              <a:t>5</a:t>
            </a:fld>
            <a:endParaRPr lang="en-GB" dirty="0"/>
          </a:p>
        </p:txBody>
      </p:sp>
    </p:spTree>
    <p:extLst>
      <p:ext uri="{BB962C8B-B14F-4D97-AF65-F5344CB8AC3E}">
        <p14:creationId xmlns:p14="http://schemas.microsoft.com/office/powerpoint/2010/main" val="39303739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461665"/>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spcAft>
                <a:spcPts val="1000"/>
              </a:spcAft>
            </a:pPr>
            <a:r>
              <a:rPr lang="en-GB" sz="2400" dirty="0">
                <a:effectLst/>
                <a:latin typeface="Times New Roman" panose="02020603050405020304" pitchFamily="18" charset="0"/>
                <a:ea typeface="Calibri" panose="020F0502020204030204" pitchFamily="34" charset="0"/>
              </a:rPr>
              <a:t>References</a:t>
            </a:r>
            <a:endParaRPr lang="en-GB" sz="14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BF775E-15D0-41AA-9387-2148229A5BC7}" type="slidenum">
              <a:rPr lang="en-GB" smtClean="0"/>
              <a:pPr/>
              <a:t>50</a:t>
            </a:fld>
            <a:endParaRPr lang="en-GB" dirty="0"/>
          </a:p>
        </p:txBody>
      </p:sp>
      <p:sp>
        <p:nvSpPr>
          <p:cNvPr id="10" name="TextBox 9">
            <a:extLst>
              <a:ext uri="{FF2B5EF4-FFF2-40B4-BE49-F238E27FC236}">
                <a16:creationId xmlns:a16="http://schemas.microsoft.com/office/drawing/2014/main" id="{3267DB63-22CD-8A36-F08B-3AB23C773F0E}"/>
              </a:ext>
            </a:extLst>
          </p:cNvPr>
          <p:cNvSpPr txBox="1"/>
          <p:nvPr/>
        </p:nvSpPr>
        <p:spPr>
          <a:xfrm>
            <a:off x="193963" y="692728"/>
            <a:ext cx="11485419" cy="5924699"/>
          </a:xfrm>
          <a:prstGeom prst="rect">
            <a:avLst/>
          </a:prstGeom>
          <a:noFill/>
        </p:spPr>
        <p:txBody>
          <a:bodyPr wrap="square">
            <a:spAutoFit/>
          </a:bodyPr>
          <a:lstStyle/>
          <a:p>
            <a:pPr algn="just">
              <a:lnSpc>
                <a:spcPct val="150000"/>
              </a:lnSpc>
              <a:spcBef>
                <a:spcPts val="1200"/>
              </a:spcBef>
              <a:spcAft>
                <a:spcPts val="1200"/>
              </a:spcAf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[11] P. Y. Abdullah et al., “HRM system using cloud computing for Small and Medium Enterprises (SMEs),” Technology Reports of Kansai University, vol. 62, no. 04, pp. 1977-1987, 2020.</a:t>
            </a:r>
            <a:endParaRPr lang="en-GB" sz="17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1200"/>
              </a:spcAf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[12] Guru, K., S. Raja, A. </a:t>
            </a:r>
            <a:r>
              <a:rPr lang="en-GB" sz="1700" dirty="0" err="1">
                <a:effectLst/>
                <a:latin typeface="Times New Roman" panose="02020603050405020304" pitchFamily="18" charset="0"/>
                <a:ea typeface="Calibri" panose="020F0502020204030204" pitchFamily="34" charset="0"/>
                <a:cs typeface="Times New Roman" panose="02020603050405020304" pitchFamily="18" charset="0"/>
              </a:rPr>
              <a:t>Umadevi</a:t>
            </a: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 M. Ashok, and Kumar Ramasamy. "Modern approaches in HR analytics towards predictive decision-making for competitive advantage." In Artificial Intelligence, Machine Learning, and Data Science Technologies, pp. 249-267. CRC Press, 2021.</a:t>
            </a:r>
            <a:endParaRPr lang="en-GB" sz="17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1200"/>
              </a:spcAf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[13] H. Zafar, “Human resource information systems: Information security concerns for organizations,” Human Resource Management Review, vol. 23, no. 1, pp. 105-113, 2013</a:t>
            </a:r>
            <a:endParaRPr lang="en-GB" sz="17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1200"/>
              </a:spcAf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[14] G. F. </a:t>
            </a:r>
            <a:r>
              <a:rPr lang="en-GB" sz="1700" dirty="0" err="1">
                <a:effectLst/>
                <a:latin typeface="Times New Roman" panose="02020603050405020304" pitchFamily="18" charset="0"/>
                <a:ea typeface="Calibri" panose="020F0502020204030204" pitchFamily="34" charset="0"/>
                <a:cs typeface="Times New Roman" panose="02020603050405020304" pitchFamily="18" charset="0"/>
              </a:rPr>
              <a:t>Pfleeger</a:t>
            </a: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 and J. L. Atlee, Software Engineering: Theory and Practice, 4th ed. Upper Saddle River, NJ: Pearson Education, Inc., 2010. </a:t>
            </a:r>
            <a:endParaRPr lang="en-GB" sz="17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1200"/>
              </a:spcAf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[15] R. S. Pressman, Software Engineering: A Practitioner's Approach, 8th ed. New York, NY: McGraw-Hill, 2015.</a:t>
            </a:r>
            <a:endParaRPr lang="en-GB" sz="17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700" dirty="0">
                <a:effectLst/>
                <a:latin typeface="Times New Roman" panose="02020603050405020304" pitchFamily="18" charset="0"/>
                <a:ea typeface="Calibri" panose="020F0502020204030204" pitchFamily="34" charset="0"/>
              </a:rPr>
              <a:t>[16] X. Zhao and C. Wei, “A real-time face recognition system based on the improved LBPH algorithm,” 2017 IEEE 2nd International Conference on Signal and Image Processing (ICSIP), Beijing, 2017, pp. 72-76.</a:t>
            </a:r>
            <a:endParaRPr lang="en-GB" sz="1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66876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68012-6225-F17D-CAD6-A6D7AB5E961B}"/>
              </a:ext>
            </a:extLst>
          </p:cNvPr>
          <p:cNvSpPr txBox="1"/>
          <p:nvPr/>
        </p:nvSpPr>
        <p:spPr>
          <a:xfrm>
            <a:off x="2168236" y="124087"/>
            <a:ext cx="7855528" cy="461665"/>
          </a:xfrm>
          <a:prstGeom prst="rect">
            <a:avLst/>
          </a:prstGeom>
          <a:solidFill>
            <a:schemeClr val="bg1">
              <a:lumMod val="85000"/>
            </a:schemeClr>
          </a:solidFill>
          <a:ln w="12700">
            <a:solidFill>
              <a:schemeClr val="tx1">
                <a:alpha val="46000"/>
              </a:schemeClr>
            </a:solidFill>
            <a:prstDash val="dashDot"/>
          </a:ln>
        </p:spPr>
        <p:txBody>
          <a:bodyPr wrap="square" rtlCol="0">
            <a:spAutoFit/>
          </a:bodyPr>
          <a:lstStyle/>
          <a:p>
            <a:pPr algn="ctr">
              <a:spcAft>
                <a:spcPts val="1000"/>
              </a:spcAft>
            </a:pPr>
            <a:r>
              <a:rPr lang="en-GB" sz="2400" dirty="0">
                <a:effectLst/>
                <a:latin typeface="Times New Roman" panose="02020603050405020304" pitchFamily="18" charset="0"/>
                <a:ea typeface="Calibri" panose="020F0502020204030204" pitchFamily="34" charset="0"/>
              </a:rPr>
              <a:t>References</a:t>
            </a:r>
            <a:endParaRPr lang="en-GB" sz="14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BF775E-15D0-41AA-9387-2148229A5BC7}" type="slidenum">
              <a:rPr lang="en-GB" smtClean="0"/>
              <a:pPr/>
              <a:t>51</a:t>
            </a:fld>
            <a:endParaRPr lang="en-GB" dirty="0"/>
          </a:p>
        </p:txBody>
      </p:sp>
      <p:sp>
        <p:nvSpPr>
          <p:cNvPr id="10" name="TextBox 9">
            <a:extLst>
              <a:ext uri="{FF2B5EF4-FFF2-40B4-BE49-F238E27FC236}">
                <a16:creationId xmlns:a16="http://schemas.microsoft.com/office/drawing/2014/main" id="{3267DB63-22CD-8A36-F08B-3AB23C773F0E}"/>
              </a:ext>
            </a:extLst>
          </p:cNvPr>
          <p:cNvSpPr txBox="1"/>
          <p:nvPr/>
        </p:nvSpPr>
        <p:spPr>
          <a:xfrm>
            <a:off x="193963" y="692728"/>
            <a:ext cx="11485419" cy="3571940"/>
          </a:xfrm>
          <a:prstGeom prst="rect">
            <a:avLst/>
          </a:prstGeom>
          <a:noFill/>
        </p:spPr>
        <p:txBody>
          <a:bodyPr wrap="square">
            <a:spAutoFit/>
          </a:bodyPr>
          <a:lstStyle/>
          <a:p>
            <a:pPr algn="just">
              <a:lnSpc>
                <a:spcPct val="150000"/>
              </a:lnSpc>
              <a:spcBef>
                <a:spcPts val="1200"/>
              </a:spcBef>
              <a:spcAft>
                <a:spcPts val="12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[17] Section.io Engineering Education, “Understanding Facial Recognition Using Local Binary Pattern Histogram Algorithm,” [Online]. Available: https://www.section.io/engineering-education/understanding-facial-recognition-using-local-binary-pattern-histogram-algorithm/.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12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[18] T. Hamilton, “Software Testing Tutorial,” Guru99, 28-Jan-2023. [Online]. Available: https://www.guru99.com/software-testing.html.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12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[19] "Unit testing," Software testing, Jun. 16, 2021. [Online]. Available: https://www.softwaretestinghelp.com/unit-testing-tutorial/.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734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BA511CE-4C79-CC57-32FE-36A402990361}"/>
              </a:ext>
            </a:extLst>
          </p:cNvPr>
          <p:cNvSpPr>
            <a:spLocks noGrp="1"/>
          </p:cNvSpPr>
          <p:nvPr>
            <p:ph type="sldNum" sz="quarter" idx="12"/>
          </p:nvPr>
        </p:nvSpPr>
        <p:spPr/>
        <p:txBody>
          <a:bodyPr/>
          <a:lstStyle/>
          <a:p>
            <a:fld id="{CBBF775E-15D0-41AA-9387-2148229A5BC7}" type="slidenum">
              <a:rPr lang="en-GB" smtClean="0"/>
              <a:pPr/>
              <a:t>52</a:t>
            </a:fld>
            <a:endParaRPr lang="en-GB" dirty="0"/>
          </a:p>
        </p:txBody>
      </p:sp>
      <p:sp>
        <p:nvSpPr>
          <p:cNvPr id="6" name="Rectangle 5">
            <a:extLst>
              <a:ext uri="{FF2B5EF4-FFF2-40B4-BE49-F238E27FC236}">
                <a16:creationId xmlns:a16="http://schemas.microsoft.com/office/drawing/2014/main" id="{B59C5AC2-1338-F49F-5F0D-849D087253BE}"/>
              </a:ext>
            </a:extLst>
          </p:cNvPr>
          <p:cNvSpPr/>
          <p:nvPr/>
        </p:nvSpPr>
        <p:spPr>
          <a:xfrm>
            <a:off x="2168964" y="2967335"/>
            <a:ext cx="7854073" cy="1862048"/>
          </a:xfrm>
          <a:prstGeom prst="rect">
            <a:avLst/>
          </a:prstGeom>
          <a:noFill/>
        </p:spPr>
        <p:txBody>
          <a:bodyPr wrap="none" lIns="91440" tIns="45720" rIns="91440" bIns="45720">
            <a:spAutoFit/>
          </a:bodyPr>
          <a:lstStyle/>
          <a:p>
            <a:pPr algn="ctr"/>
            <a:r>
              <a:rPr lang="en-GB" sz="11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 </a:t>
            </a:r>
          </a:p>
        </p:txBody>
      </p:sp>
    </p:spTree>
    <p:extLst>
      <p:ext uri="{BB962C8B-B14F-4D97-AF65-F5344CB8AC3E}">
        <p14:creationId xmlns:p14="http://schemas.microsoft.com/office/powerpoint/2010/main" val="126544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5">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8284B65-A6F4-6B09-8879-E4F0F2725CC6}"/>
              </a:ext>
            </a:extLst>
          </p:cNvPr>
          <p:cNvSpPr/>
          <p:nvPr/>
        </p:nvSpPr>
        <p:spPr>
          <a:xfrm>
            <a:off x="978436" y="2813539"/>
            <a:ext cx="2956255" cy="1038026"/>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1"/>
                </a:solidFill>
                <a:effectLst/>
                <a:latin typeface="Times New Roman" panose="02020603050405020304" pitchFamily="18" charset="0"/>
                <a:ea typeface="Calibri" panose="020F0502020204030204" pitchFamily="34" charset="0"/>
              </a:rPr>
              <a:t>OBJECTIVES:</a:t>
            </a:r>
            <a:endParaRPr lang="en-GB" sz="2400" dirty="0">
              <a:solidFill>
                <a:schemeClr val="bg1"/>
              </a:solidFill>
              <a:latin typeface="Times New Roman" panose="02020603050405020304" pitchFamily="18" charset="0"/>
              <a:cs typeface="Times New Roman" panose="02020603050405020304" pitchFamily="18" charset="0"/>
            </a:endParaRPr>
          </a:p>
        </p:txBody>
      </p:sp>
      <p:sp>
        <p:nvSpPr>
          <p:cNvPr id="14" name="Slide Number Placeholder 13"/>
          <p:cNvSpPr>
            <a:spLocks noGrp="1"/>
          </p:cNvSpPr>
          <p:nvPr>
            <p:ph type="sldNum" sz="quarter" idx="12"/>
          </p:nvPr>
        </p:nvSpPr>
        <p:spPr/>
        <p:txBody>
          <a:bodyPr/>
          <a:lstStyle/>
          <a:p>
            <a:fld id="{CBBF775E-15D0-41AA-9387-2148229A5BC7}" type="slidenum">
              <a:rPr lang="en-GB" smtClean="0"/>
              <a:pPr/>
              <a:t>6</a:t>
            </a:fld>
            <a:endParaRPr lang="en-GB" dirty="0"/>
          </a:p>
        </p:txBody>
      </p:sp>
      <p:sp>
        <p:nvSpPr>
          <p:cNvPr id="2" name="TextBox 1">
            <a:extLst>
              <a:ext uri="{FF2B5EF4-FFF2-40B4-BE49-F238E27FC236}">
                <a16:creationId xmlns:a16="http://schemas.microsoft.com/office/drawing/2014/main" id="{1B01076A-5A24-6912-A8CB-2ADDCABEA69D}"/>
              </a:ext>
            </a:extLst>
          </p:cNvPr>
          <p:cNvSpPr txBox="1"/>
          <p:nvPr/>
        </p:nvSpPr>
        <p:spPr>
          <a:xfrm>
            <a:off x="4465271" y="1685253"/>
            <a:ext cx="7485214" cy="925061"/>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pPr algn="just">
              <a:lnSpc>
                <a:spcPct val="150000"/>
              </a:lnSpc>
            </a:pPr>
            <a:r>
              <a:rPr lang="en-GB" sz="2000" b="0" i="0" dirty="0">
                <a:effectLst/>
                <a:latin typeface="Söhne"/>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mark the attendance of the employee with the use of 		Face Recognition Technology.</a:t>
            </a:r>
            <a:endParaRPr lang="en-US" sz="2000" dirty="0"/>
          </a:p>
        </p:txBody>
      </p:sp>
      <p:sp>
        <p:nvSpPr>
          <p:cNvPr id="3" name="TextBox 2">
            <a:extLst>
              <a:ext uri="{FF2B5EF4-FFF2-40B4-BE49-F238E27FC236}">
                <a16:creationId xmlns:a16="http://schemas.microsoft.com/office/drawing/2014/main" id="{EFEEC6D1-D9A6-5233-F6D3-112740CF23A3}"/>
              </a:ext>
            </a:extLst>
          </p:cNvPr>
          <p:cNvSpPr txBox="1"/>
          <p:nvPr/>
        </p:nvSpPr>
        <p:spPr>
          <a:xfrm>
            <a:off x="4448813" y="4029853"/>
            <a:ext cx="7485214" cy="925061"/>
          </a:xfrm>
          <a:prstGeom prst="rect">
            <a:avLst/>
          </a:prstGeom>
          <a:solidFill>
            <a:schemeClr val="bg1">
              <a:lumMod val="85000"/>
            </a:schemeClr>
          </a:solidFill>
          <a:ln w="12700">
            <a:solidFill>
              <a:schemeClr val="tx1">
                <a:lumMod val="95000"/>
                <a:lumOff val="5000"/>
                <a:alpha val="46000"/>
              </a:schemeClr>
            </a:solidFill>
            <a:prstDash val="dashDot"/>
          </a:ln>
          <a:effectLst>
            <a:glow>
              <a:schemeClr val="accent1">
                <a:alpha val="40000"/>
              </a:schemeClr>
            </a:glow>
            <a:reflection stA="0" endPos="65000" dist="50800" dir="5400000" sy="-100000" algn="bl" rotWithShape="0"/>
          </a:effectLst>
        </p:spPr>
        <p:txBody>
          <a:bodyPr wrap="square" rtlCol="0">
            <a:spAutoFit/>
          </a:bodyPr>
          <a:lstStyle/>
          <a:p>
            <a:pPr algn="just">
              <a:lnSpc>
                <a:spcPct val="150000"/>
              </a:lnSpc>
            </a:pPr>
            <a:r>
              <a:rPr lang="en-GB" sz="2000" b="0" i="0" dirty="0">
                <a:effectLst/>
                <a:latin typeface="Söhne"/>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help businesses manage and store employee data in a 		centralized location.</a:t>
            </a:r>
            <a:endParaRPr lang="en-US" sz="2000" dirty="0">
              <a:latin typeface="Calibri" panose="020F0502020204030204"/>
              <a:cs typeface="Calibri" panose="020F0502020204030204"/>
            </a:endParaRPr>
          </a:p>
        </p:txBody>
      </p:sp>
      <p:pic>
        <p:nvPicPr>
          <p:cNvPr id="4" name="Picture 3" descr="Shape&#10;&#10;Description automatically generated">
            <a:extLst>
              <a:ext uri="{FF2B5EF4-FFF2-40B4-BE49-F238E27FC236}">
                <a16:creationId xmlns:a16="http://schemas.microsoft.com/office/drawing/2014/main" id="{A881301C-5212-BA55-8AAD-F8145CE6F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879" y="1890894"/>
            <a:ext cx="513777" cy="513777"/>
          </a:xfrm>
          <a:prstGeom prst="rect">
            <a:avLst/>
          </a:prstGeom>
        </p:spPr>
      </p:pic>
      <p:pic>
        <p:nvPicPr>
          <p:cNvPr id="5" name="Picture 4" descr="Shape&#10;&#10;Description automatically generated">
            <a:extLst>
              <a:ext uri="{FF2B5EF4-FFF2-40B4-BE49-F238E27FC236}">
                <a16:creationId xmlns:a16="http://schemas.microsoft.com/office/drawing/2014/main" id="{D01F1925-7B6B-9A05-1A5A-CCA6E650B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879" y="4235494"/>
            <a:ext cx="513777" cy="513777"/>
          </a:xfrm>
          <a:prstGeom prst="rect">
            <a:avLst/>
          </a:prstGeom>
        </p:spPr>
      </p:pic>
    </p:spTree>
    <p:extLst>
      <p:ext uri="{BB962C8B-B14F-4D97-AF65-F5344CB8AC3E}">
        <p14:creationId xmlns:p14="http://schemas.microsoft.com/office/powerpoint/2010/main" val="62766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latin typeface="Times New Roman"/>
              </a:rPr>
              <a:t> </a:t>
            </a:r>
            <a:endParaRPr lang="en-US" dirty="0"/>
          </a:p>
        </p:txBody>
      </p:sp>
      <p:sp>
        <p:nvSpPr>
          <p:cNvPr id="26" name="Rectangle 9">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5">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A2FDC9B-59CC-C6DF-610B-B676DBCC908B}"/>
              </a:ext>
            </a:extLst>
          </p:cNvPr>
          <p:cNvSpPr txBox="1"/>
          <p:nvPr/>
        </p:nvSpPr>
        <p:spPr>
          <a:xfrm>
            <a:off x="1186274" y="3543596"/>
            <a:ext cx="2540282" cy="523220"/>
          </a:xfrm>
          <a:prstGeom prst="rect">
            <a:avLst/>
          </a:prstGeom>
          <a:solidFill>
            <a:schemeClr val="tx2">
              <a:lumMod val="5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1"/>
                </a:solidFill>
                <a:latin typeface="Calibri Light"/>
                <a:cs typeface="Times New Roman"/>
              </a:rPr>
              <a:t>        </a:t>
            </a:r>
            <a:endParaRPr lang="en-US" sz="2800" dirty="0">
              <a:solidFill>
                <a:schemeClr val="bg1"/>
              </a:solidFill>
              <a:latin typeface="Calibri Light"/>
              <a:cs typeface="Calibri"/>
            </a:endParaRPr>
          </a:p>
        </p:txBody>
      </p:sp>
      <p:graphicFrame>
        <p:nvGraphicFramePr>
          <p:cNvPr id="16" name="Diagram 15"/>
          <p:cNvGraphicFramePr/>
          <p:nvPr>
            <p:extLst>
              <p:ext uri="{D42A27DB-BD31-4B8C-83A1-F6EECF244321}">
                <p14:modId xmlns:p14="http://schemas.microsoft.com/office/powerpoint/2010/main" val="2418098088"/>
              </p:ext>
            </p:extLst>
          </p:nvPr>
        </p:nvGraphicFramePr>
        <p:xfrm>
          <a:off x="4862944" y="1191492"/>
          <a:ext cx="6608619" cy="5140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1F16ECED-F65B-91E2-56C6-4D2134CA172D}"/>
              </a:ext>
            </a:extLst>
          </p:cNvPr>
          <p:cNvSpPr/>
          <p:nvPr/>
        </p:nvSpPr>
        <p:spPr>
          <a:xfrm>
            <a:off x="946946" y="2909986"/>
            <a:ext cx="2956255" cy="1038026"/>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1"/>
                </a:solidFill>
                <a:effectLst/>
                <a:latin typeface="Times New Roman" panose="02020603050405020304" pitchFamily="18" charset="0"/>
                <a:ea typeface="Calibri" panose="020F0502020204030204" pitchFamily="34" charset="0"/>
              </a:rPr>
              <a:t>SCOPE AND LIMITATION:</a:t>
            </a:r>
            <a:endParaRPr lang="en-GB" sz="2400"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CBBF775E-15D0-41AA-9387-2148229A5BC7}" type="slidenum">
              <a:rPr lang="en-GB" smtClean="0"/>
              <a:pPr/>
              <a:t>7</a:t>
            </a:fld>
            <a:endParaRPr lang="en-GB" dirty="0"/>
          </a:p>
        </p:txBody>
      </p:sp>
    </p:spTree>
    <p:extLst>
      <p:ext uri="{BB962C8B-B14F-4D97-AF65-F5344CB8AC3E}">
        <p14:creationId xmlns:p14="http://schemas.microsoft.com/office/powerpoint/2010/main" val="3271623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5">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8284B65-A6F4-6B09-8879-E4F0F2725CC6}"/>
              </a:ext>
            </a:extLst>
          </p:cNvPr>
          <p:cNvSpPr/>
          <p:nvPr/>
        </p:nvSpPr>
        <p:spPr>
          <a:xfrm>
            <a:off x="881363" y="2813539"/>
            <a:ext cx="3087422" cy="1038026"/>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Times New Roman" panose="02020603050405020304" pitchFamily="18" charset="0"/>
                <a:cs typeface="Times New Roman" panose="02020603050405020304" pitchFamily="18" charset="0"/>
              </a:rPr>
              <a:t>METHODOLOGY:</a:t>
            </a:r>
          </a:p>
        </p:txBody>
      </p:sp>
      <p:sp>
        <p:nvSpPr>
          <p:cNvPr id="8" name="TextBox 7">
            <a:extLst>
              <a:ext uri="{FF2B5EF4-FFF2-40B4-BE49-F238E27FC236}">
                <a16:creationId xmlns:a16="http://schemas.microsoft.com/office/drawing/2014/main" id="{7B3DD12A-DF98-DBF6-FAD3-FF8A0983E7F0}"/>
              </a:ext>
            </a:extLst>
          </p:cNvPr>
          <p:cNvSpPr txBox="1"/>
          <p:nvPr/>
        </p:nvSpPr>
        <p:spPr>
          <a:xfrm>
            <a:off x="4353735" y="1510114"/>
            <a:ext cx="3484529" cy="4697376"/>
          </a:xfrm>
          <a:prstGeom prst="rect">
            <a:avLst/>
          </a:prstGeom>
          <a:noFill/>
        </p:spPr>
        <p:txBody>
          <a:bodyPr wrap="square" rtlCol="0">
            <a:spAutoFit/>
          </a:bodyPr>
          <a:lstStyle/>
          <a:p>
            <a:pPr marL="457200">
              <a:spcBef>
                <a:spcPts val="1200"/>
              </a:spcBef>
              <a:spcAft>
                <a:spcPts val="1200"/>
              </a:spcAft>
            </a:pPr>
            <a:r>
              <a:rPr lang="en-US" sz="2100" dirty="0">
                <a:latin typeface="Times New Roman" pitchFamily="18" charset="0"/>
                <a:cs typeface="Times New Roman" pitchFamily="18" charset="0"/>
              </a:rPr>
              <a:t>The project was developed by following  Agile Software Development Approach.</a:t>
            </a:r>
          </a:p>
          <a:p>
            <a:pPr marL="457200">
              <a:spcBef>
                <a:spcPts val="1200"/>
              </a:spcBef>
              <a:spcAft>
                <a:spcPts val="1200"/>
              </a:spcAft>
            </a:pPr>
            <a:r>
              <a:rPr lang="en-US" sz="2100" dirty="0">
                <a:latin typeface="Times New Roman" pitchFamily="18" charset="0"/>
                <a:cs typeface="Times New Roman" pitchFamily="18" charset="0"/>
              </a:rPr>
              <a:t>As it is flexible and</a:t>
            </a:r>
            <a:r>
              <a:rPr lang="en-GB" sz="2100" dirty="0">
                <a:latin typeface="Times New Roman" panose="02020603050405020304" pitchFamily="18" charset="0"/>
                <a:ea typeface="Calibri" panose="020F0502020204030204" pitchFamily="34" charset="0"/>
              </a:rPr>
              <a:t> iterative approach that focuses on customer satisfaction and allows for continuous improvement throughout the project lifecycle.</a:t>
            </a:r>
            <a:endParaRPr lang="en-US" sz="2100" dirty="0">
              <a:latin typeface="Times New Roman" pitchFamily="18" charset="0"/>
              <a:cs typeface="Times New Roman" pitchFamily="18" charset="0"/>
            </a:endParaRPr>
          </a:p>
          <a:p>
            <a:pPr marL="457200" algn="just">
              <a:lnSpc>
                <a:spcPct val="150000"/>
              </a:lnSpc>
              <a:spcBef>
                <a:spcPts val="1200"/>
              </a:spcBef>
              <a:spcAft>
                <a:spcPts val="1200"/>
              </a:spcAft>
            </a:pPr>
            <a:endParaRPr lang="en-GB" sz="2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F5D8033B-9942-57F7-62DD-DF4A5639D892}"/>
              </a:ext>
            </a:extLst>
          </p:cNvPr>
          <p:cNvPicPr>
            <a:picLocks noChangeAspect="1"/>
          </p:cNvPicPr>
          <p:nvPr/>
        </p:nvPicPr>
        <p:blipFill>
          <a:blip r:embed="rId2"/>
          <a:stretch>
            <a:fillRect/>
          </a:stretch>
        </p:blipFill>
        <p:spPr>
          <a:xfrm>
            <a:off x="8614612" y="1884217"/>
            <a:ext cx="3577388" cy="3595001"/>
          </a:xfrm>
          <a:prstGeom prst="rect">
            <a:avLst/>
          </a:prstGeom>
        </p:spPr>
      </p:pic>
      <p:sp>
        <p:nvSpPr>
          <p:cNvPr id="12" name="Slide Number Placeholder 11"/>
          <p:cNvSpPr>
            <a:spLocks noGrp="1"/>
          </p:cNvSpPr>
          <p:nvPr>
            <p:ph type="sldNum" sz="quarter" idx="12"/>
          </p:nvPr>
        </p:nvSpPr>
        <p:spPr/>
        <p:txBody>
          <a:bodyPr/>
          <a:lstStyle/>
          <a:p>
            <a:fld id="{CBBF775E-15D0-41AA-9387-2148229A5BC7}" type="slidenum">
              <a:rPr lang="en-GB" smtClean="0"/>
              <a:pPr/>
              <a:t>8</a:t>
            </a:fld>
            <a:endParaRPr lang="en-GB" dirty="0"/>
          </a:p>
        </p:txBody>
      </p:sp>
    </p:spTree>
    <p:extLst>
      <p:ext uri="{BB962C8B-B14F-4D97-AF65-F5344CB8AC3E}">
        <p14:creationId xmlns:p14="http://schemas.microsoft.com/office/powerpoint/2010/main" val="730044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5">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8284B65-A6F4-6B09-8879-E4F0F2725CC6}"/>
              </a:ext>
            </a:extLst>
          </p:cNvPr>
          <p:cNvSpPr/>
          <p:nvPr/>
        </p:nvSpPr>
        <p:spPr>
          <a:xfrm>
            <a:off x="913367" y="3176376"/>
            <a:ext cx="3087422" cy="1038026"/>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Times New Roman" panose="02020603050405020304" pitchFamily="18" charset="0"/>
                <a:cs typeface="Times New Roman" panose="02020603050405020304" pitchFamily="18" charset="0"/>
              </a:rPr>
              <a:t>BACKGROUND STUDY:</a:t>
            </a:r>
          </a:p>
        </p:txBody>
      </p:sp>
      <p:sp>
        <p:nvSpPr>
          <p:cNvPr id="8" name="TextBox 7">
            <a:extLst>
              <a:ext uri="{FF2B5EF4-FFF2-40B4-BE49-F238E27FC236}">
                <a16:creationId xmlns:a16="http://schemas.microsoft.com/office/drawing/2014/main" id="{7B3DD12A-DF98-DBF6-FAD3-FF8A0983E7F0}"/>
              </a:ext>
            </a:extLst>
          </p:cNvPr>
          <p:cNvSpPr txBox="1"/>
          <p:nvPr/>
        </p:nvSpPr>
        <p:spPr>
          <a:xfrm>
            <a:off x="4261024" y="1717927"/>
            <a:ext cx="7714130" cy="4345870"/>
          </a:xfrm>
          <a:prstGeom prst="rect">
            <a:avLst/>
          </a:prstGeom>
          <a:noFill/>
        </p:spPr>
        <p:txBody>
          <a:bodyPr wrap="square" rtlCol="0">
            <a:spAutoFit/>
          </a:bodyPr>
          <a:lstStyle/>
          <a:p>
            <a:pPr marL="457200" algn="just">
              <a:lnSpc>
                <a:spcPct val="150000"/>
              </a:lnSpc>
              <a:spcBef>
                <a:spcPts val="1200"/>
              </a:spcBef>
              <a:spcAft>
                <a:spcPts val="1200"/>
              </a:spcAft>
            </a:pPr>
            <a:r>
              <a:rPr lang="en-GB" sz="2000" b="0" i="0" dirty="0">
                <a:effectLst/>
                <a:latin typeface="Times New Roman" pitchFamily="18" charset="0"/>
                <a:cs typeface="Times New Roman" pitchFamily="18" charset="0"/>
              </a:rPr>
              <a:t>The HRMS project is developing a system that manages employee data and attendance using face recognition technology. HRMS systems play a critical role in managing an organization's workforce by ensuring the right people are in the right roles. </a:t>
            </a:r>
          </a:p>
          <a:p>
            <a:pPr marL="457200" algn="just">
              <a:lnSpc>
                <a:spcPct val="150000"/>
              </a:lnSpc>
              <a:spcBef>
                <a:spcPts val="1200"/>
              </a:spcBef>
              <a:spcAft>
                <a:spcPts val="1200"/>
              </a:spcAft>
            </a:pPr>
            <a:r>
              <a:rPr lang="en-GB" sz="2000" b="0" i="0" dirty="0">
                <a:effectLst/>
                <a:latin typeface="Times New Roman" pitchFamily="18" charset="0"/>
                <a:cs typeface="Times New Roman" pitchFamily="18" charset="0"/>
              </a:rPr>
              <a:t>Face recognition technology matches an individual's facial features with a database of known faces, allowing for automated attendance.</a:t>
            </a:r>
          </a:p>
          <a:p>
            <a:pPr marL="457200" algn="just">
              <a:lnSpc>
                <a:spcPct val="150000"/>
              </a:lnSpc>
              <a:spcBef>
                <a:spcPts val="1200"/>
              </a:spcBef>
              <a:spcAft>
                <a:spcPts val="1200"/>
              </a:spcAft>
            </a:pPr>
            <a:r>
              <a:rPr lang="en-GB" sz="2000" b="0" i="0" dirty="0">
                <a:effectLst/>
                <a:latin typeface="Times New Roman" pitchFamily="18" charset="0"/>
                <a:cs typeface="Times New Roman" pitchFamily="18" charset="0"/>
              </a:rPr>
              <a:t> Agile methodology is used to provide flexibility, collaboration, and continuous improvement. </a:t>
            </a:r>
            <a:endParaRPr lang="en-GB" sz="2000" dirty="0">
              <a:effectLst/>
              <a:latin typeface="Times New Roman" pitchFamily="18" charset="0"/>
              <a:ea typeface="Calibri" panose="020F0502020204030204" pitchFamily="34" charset="0"/>
              <a:cs typeface="Times New Roman" pitchFamily="18" charset="0"/>
            </a:endParaRPr>
          </a:p>
        </p:txBody>
      </p:sp>
      <p:sp>
        <p:nvSpPr>
          <p:cNvPr id="9" name="Slide Number Placeholder 8"/>
          <p:cNvSpPr>
            <a:spLocks noGrp="1"/>
          </p:cNvSpPr>
          <p:nvPr>
            <p:ph type="sldNum" sz="quarter" idx="12"/>
          </p:nvPr>
        </p:nvSpPr>
        <p:spPr/>
        <p:txBody>
          <a:bodyPr/>
          <a:lstStyle/>
          <a:p>
            <a:fld id="{CBBF775E-15D0-41AA-9387-2148229A5BC7}" type="slidenum">
              <a:rPr lang="en-GB" smtClean="0"/>
              <a:pPr/>
              <a:t>9</a:t>
            </a:fld>
            <a:endParaRPr lang="en-GB" dirty="0"/>
          </a:p>
        </p:txBody>
      </p:sp>
    </p:spTree>
    <p:extLst>
      <p:ext uri="{BB962C8B-B14F-4D97-AF65-F5344CB8AC3E}">
        <p14:creationId xmlns:p14="http://schemas.microsoft.com/office/powerpoint/2010/main" val="2634601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1114</TotalTime>
  <Words>2102</Words>
  <Application>Microsoft Office PowerPoint</Application>
  <PresentationFormat>Widescreen</PresentationFormat>
  <Paragraphs>246</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Amasis MT Pro Medium</vt:lpstr>
      <vt:lpstr>Arial</vt:lpstr>
      <vt:lpstr>Calibri</vt:lpstr>
      <vt:lpstr>Calibri Light</vt:lpstr>
      <vt:lpstr>Söhne</vt:lpstr>
      <vt:lpstr>Times New Roman</vt:lpstr>
      <vt:lpstr>Office Theme</vt:lpstr>
      <vt:lpstr>PowerPoint Presentation</vt:lpstr>
      <vt:lpstr>ABSTRACT:</vt:lpstr>
      <vt:lpstr>OUTLINES: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HRMS Class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 Adhikari</dc:creator>
  <cp:lastModifiedBy>Sandesh Adhikari</cp:lastModifiedBy>
  <cp:revision>330</cp:revision>
  <dcterms:created xsi:type="dcterms:W3CDTF">2023-04-19T15:34:57Z</dcterms:created>
  <dcterms:modified xsi:type="dcterms:W3CDTF">2023-04-22T05:16:20Z</dcterms:modified>
</cp:coreProperties>
</file>