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2AEE5-3D27-44E5-9420-F0AEAFEA04D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82DEB-0E00-4D64-8017-197ACCB67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88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82DEB-0E00-4D64-8017-197ACCB671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05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C10D-7AFB-4534-B797-AA76DD7746FE}" type="datetime1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803A-24E2-46AF-A755-2C2EEB28D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DADD-A1CD-463E-AC80-BAD94D6A0B8B}" type="datetime1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803A-24E2-46AF-A755-2C2EEB28D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062B-8F5F-41E1-9D6C-AE3387D65D5E}" type="datetime1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803A-24E2-46AF-A755-2C2EEB28D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0246-9562-4A79-9C3B-BCA25B7B50F3}" type="datetime1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803A-24E2-46AF-A755-2C2EEB28D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EE64-8AE8-40C9-978E-A3A44955CAFB}" type="datetime1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803A-24E2-46AF-A755-2C2EEB28D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8F773-54CF-4129-A1DA-EFA7BF9AD44A}" type="datetime1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803A-24E2-46AF-A755-2C2EEB28D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D646-6A57-49AC-A1C8-713B04C7B630}" type="datetime1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803A-24E2-46AF-A755-2C2EEB28D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5837-987B-4D55-9DF0-216821EA6985}" type="datetime1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803A-24E2-46AF-A755-2C2EEB28D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BDA9-4F1D-41E2-BF68-4D2ECAC803C3}" type="datetime1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803A-24E2-46AF-A755-2C2EEB28D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EA4B-AE50-4707-B1B3-4F4DDEEC9995}" type="datetime1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803A-24E2-46AF-A755-2C2EEB28D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C7C7-30F1-4C0F-A8FE-4EF45B577685}" type="datetime1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803A-24E2-46AF-A755-2C2EEB28D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B51DD-530F-4CFE-B477-F0995FB6BEE5}" type="datetime1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E803A-24E2-46AF-A755-2C2EEB28DA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1"/>
            <a:ext cx="7772400" cy="1295399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2.1 Theories of Social Change: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95400"/>
            <a:ext cx="8458200" cy="5105400"/>
          </a:xfrm>
        </p:spPr>
        <p:txBody>
          <a:bodyPr/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five theories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social change are as follows: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1. Evolutionary Theory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Cyclical Theory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Economic  Theory of Social Change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Conflict Theory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5. Technological Theory.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Among the general theoretical explanations offered for under­standing social change are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geographical, biological, economic and cultural.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4DCB9-662C-4F66-93F0-1962D510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803A-24E2-46AF-A755-2C2EEB28DA2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D424-B24A-4462-AECD-AAE560706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Economic  Theory of Social Change: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27FBB-BEB7-499B-8DC8-4F57F8CD8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Owing largely to the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influence of Marx and Marxism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economic theory of change is also known as the Marxian theory of change. 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course,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economic interpretations of social change need not be always Marxist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but none of the other versions (such as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Veblen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who also stressed on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material and economic factor) of the doctrine are quite as important as Marxism.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C23D6-AABB-4E05-BFA6-244EFCCE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803A-24E2-46AF-A755-2C2EEB28DA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13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0438-7162-4E1D-BD5D-D9D569808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5298-A450-4FD8-A94F-E0EA6405C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lnSpcReduction="1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Marxian theory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rests on this funda­mental assumption 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changes in the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economic ‘infra-structure’ of society are the prime movers of social change.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Marx, society consists of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structures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—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’infra-structure’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‘super-structure’.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endParaRPr lang="en-US" sz="2400" b="1" dirty="0">
              <a:solidFill>
                <a:srgbClr val="42414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‘infra-structure’ 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consists of the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‘forces of production’ 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‘relations of production’.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‘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super-structure’ 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consists of those features of the social system, such as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legal, ideological, political and reli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gious insti­tutions, which serve to maintain the ‘infra-structure’, and which are molded by it.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2C7B8-6EA6-4162-8DB4-CDD2B548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803A-24E2-46AF-A755-2C2EEB28DA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14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0E15-E33A-483C-B8AB-56722705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Conflict Theory: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07510-B32E-40C2-A278-7835F77AF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Social theorists in the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nineteenth and early twentieth century’s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were concerned with conflict in society.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endParaRPr lang="en-US" sz="2400" dirty="0">
              <a:solidFill>
                <a:srgbClr val="42414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But, the label of conflict theorists is generally applied to those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sociologists who opposed the dominance of structural-functionalism. 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theorists contend that in function­alism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there is no place of change and as such it cannot explain change.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59D58-E711-4B8F-81BC-7C2C7316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803A-24E2-46AF-A755-2C2EEB28DA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73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D2D1E-C914-4254-AE4D-246E97EC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9FD95-6BE4-4544-9E3B-AA9EC0655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have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neglected conflict in </a:t>
            </a:r>
            <a:r>
              <a:rPr lang="en-US" sz="2400" b="1" dirty="0" err="1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favour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unitary concept of society which </a:t>
            </a:r>
            <a:r>
              <a:rPr lang="en-US" sz="2400" b="1" dirty="0" err="1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emphasises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social integration.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contrast to function­alist approach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conflict theorists contend that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institutions and practices continue 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powerful groups have the ability to maintain the status quo. 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 has a crucial significance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since it is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needed to correct social injustices and inequalities.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C475-CF15-4C55-BA5C-E1C27124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803A-24E2-46AF-A755-2C2EEB28DA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62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0CD8-A908-4358-A643-AC7C3CD8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0D7E8-EBA9-4F7B-A4CF-86E25F933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Conflict theorists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not believe that societies smoothly evolve to higher level. 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Instead, they believe that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conflicting groups struggle to ensure progress 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(Coser, 1956). 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Conflict theorists assert that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conflict is a necessary condition for change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It must be the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cause of change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society, changing or unchanging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which does not have conflict of some kind or another. 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Thus,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conflict is associated with all types of social change in some way or other.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FD728-8F66-46DA-9113-9A58B41C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803A-24E2-46AF-A755-2C2EEB28DA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88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10949-A616-4EA2-AA5F-33857C7D7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Technological Theory:</a:t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285EF-23BC-4963-AADB-33A20CDFF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1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the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person speaks of the changes 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brought about by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‘science’, 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generally thinking of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‘technology’ 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manifold wonders wrought thereby. 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‘technology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 refers to the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of knowledge to the making of tools and the </a:t>
            </a:r>
            <a:r>
              <a:rPr lang="en-US" sz="2400" b="1" dirty="0" err="1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utilisation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natural resources 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(Schaefer and </a:t>
            </a:r>
            <a:r>
              <a:rPr lang="en-US" sz="2400" dirty="0" err="1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Lamm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1992). 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involves the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creation of material instruments 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(such as machines) used in human interaction with nature. It is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synonymous 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machinery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it is understood in common parlance. 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Machines are the result of the knowledge 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gained by science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they themselves are not technology.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64970-192B-4FAF-801E-6B7E68BF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803A-24E2-46AF-A755-2C2EEB28DA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16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CF450-BC5A-402F-90B2-F70593A04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7CB23-862D-41B9-9D00-8A336E7A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Social change takes place due to the working of many factors.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Technology is not only one of them 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an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important factor of social change.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When it is said that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almost whole of human civilization is the product of technological development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it only means that any change in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technology would initiate a corresponding change in the arrangement of social relationships.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7E27D-A4B1-400E-9642-FEAC7FE78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803A-24E2-46AF-A755-2C2EEB28DA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06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10F6-2000-4EF9-B401-CA0841F3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C1F56-795D-448C-812A-0F1B7E765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believed that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Marx has attached great importance to technology 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his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scheme of mode of production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which forms the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 basis for the change in society. 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Marx, the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stage of technological development determines-  the mode of production 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relationships and the institutions 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constitute the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economic system. 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of relationships 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in turn the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chief determinant of the whole social order.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FAFF6-D250-4954-9AAB-981D76C9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803A-24E2-46AF-A755-2C2EEB28DA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28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259EB-7E26-4850-B1A6-381D160C5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76201"/>
            <a:ext cx="7772400" cy="15239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9351A-3DD3-4514-8288-2C21924EF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914400"/>
            <a:ext cx="8153400" cy="5638800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Theories of social change can be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divided into two groups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(1) Theories relating to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direction of social change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Various types of </a:t>
            </a:r>
            <a:r>
              <a:rPr lang="en-US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evolutionary</a:t>
            </a:r>
            <a:r>
              <a:rPr lang="en-US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theories, and </a:t>
            </a:r>
            <a:r>
              <a:rPr lang="en-US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cyclical </a:t>
            </a:r>
            <a:r>
              <a:rPr lang="en-US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theory.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(2) Theories relating to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causation of change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a) Those explaining change in terms of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endogamous factors or processes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   and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(b) Those </a:t>
            </a:r>
            <a:r>
              <a:rPr lang="en-US" sz="2400" dirty="0" err="1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emphasising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exogamous factors such as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economic, cultural or historical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9DB9E-A40D-480A-8E2C-4AC841DF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803A-24E2-46AF-A755-2C2EEB28DA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4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33A22-8B31-4D38-9C69-B4938406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 Evolutionary Theory: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7EB01-DC4E-4ACC-90AB-5C442C0C6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notion of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evolution came into social sciences 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the theories of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biological evolution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advent of Darwinian Theory of biological 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evolution, society and culture began to be regarded as undergoing the same changes and demonstrating the same trends.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was conceived that society and culture were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subject to 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same general laws of biological and organism growth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thinkers even identified evolution with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progress and proceeded to project into the future 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and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perfect and better-adapted social and cultural forms.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5219A-E376-4DE2-BCDB-7F31CACB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803A-24E2-46AF-A755-2C2EEB28DA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2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CFC1-4BAA-49EE-A2AB-D7EB1F1A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B8143-5D79-482D-8076-005A8501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Charles Darwin (1859),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British biologist, who propounded the theory of biological evolution, showed that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species of organisms have evolved from simpler organisms to the more complicated organisms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through the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processes of variations and natural selection.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After Darwin,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‘evolution’, 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fact, became the buzz word in all intellectual inquiry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Darwin and Spencer 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were the key names of an era in the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history of thought.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DE7CA-D16A-4F71-8A11-4BBA2637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803A-24E2-46AF-A755-2C2EEB28DA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34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C5AAC-0973-410F-8980-DB3C9FFD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AF748-1049-4FA8-8ED5-4B2AC2978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Herbert Spencer (1890),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who is known to be the forerunner of this evolutionary thought in sociology, took the position that sociology is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“the study of evolution in its most complex form”.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him, evolution is a process of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differen­tiation and integration.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7EB50-7FCB-4EA5-A1F2-3CD92032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803A-24E2-46AF-A755-2C2EEB28DA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40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5E7B-3E3C-4823-8375-02A1C313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Cyclical Theory: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6C3AA-03A4-442B-B750-393E22EF6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Cyclical change is a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variation on unilinear theory 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was developed by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Oswald Spengler 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(Decline of the West, 1918) and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Arnold J. Toynbee 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 Study of History, 1956). 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argued that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societies and civilizations change 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according to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cycles of rise, decline and fall 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as individual persons are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born, mature, grow old, and die.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According to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German thinker Spengler, 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society has a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predetermined life cycle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—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birth, growth, maturity and decline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Society, after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passing through all these stages 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life cycle,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returns to the original stage and thus the cycle begins again.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DF79B-30EA-4E3B-BCC9-2EC44B236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803A-24E2-46AF-A755-2C2EEB28DA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0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0D23D-1A08-4F31-AD62-37D2109E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Functionalism and Social Change: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8FC3A-1847-47B7-823A-9AE8A2CC9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Functionalism, as a new approach of study of society, developed mainly as a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reaction to evolutionism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in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early years of twentieth century. 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Critics of evolutionism advocated that there was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use to know the first appearance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any item of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culture and social </a:t>
            </a:r>
            <a:r>
              <a:rPr lang="en-US" sz="2400" b="1" dirty="0" err="1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behaviour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called it the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“fruitless quest for origin”.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One of the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significant assumptions 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functionalists is that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society (or culture) is comprised of functionally interdependent parts or the system as a whole.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37F85-9EA2-47E2-8FCB-579DA20D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803A-24E2-46AF-A755-2C2EEB28DA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96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58E9-EE9B-41FD-9295-00E0A24A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97C5E-45FB-4970-B0E1-BF9709C06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theorists believed that the society, like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human body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is a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balanced system of institutions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each of which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serves a function in maintaining society.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When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events outside or inside 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society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disrupts the equilibrium,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social institution makes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adjustments to restore stability.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03498-AC09-4D06-9BD9-FC163BF0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803A-24E2-46AF-A755-2C2EEB28DA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5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8A360-F077-44CB-8A37-D6EE540DD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CB778-09D0-4497-B78E-50AA4E2DC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Functionalist,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P. Van den </a:t>
            </a:r>
            <a:r>
              <a:rPr lang="en-US" sz="2400" b="1" dirty="0" err="1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Berghe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states that according to functional theory change may come from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three main sources: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Adjustment to external disturbances 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such as a recession in world trade.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Structural differentiation in 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response to problems within the system,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e.g., electoral reforms in response to political unrest.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400" b="1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Creative innovations </a:t>
            </a:r>
            <a:r>
              <a:rPr lang="en-US" sz="2400" dirty="0">
                <a:solidFill>
                  <a:srgbClr val="4241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within the system, e.g., scientific discov­eries or technological advances.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46E00-B02B-43C4-B230-929D378E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803A-24E2-46AF-A755-2C2EEB28DA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0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1361</Words>
  <Application>Microsoft Office PowerPoint</Application>
  <PresentationFormat>On-screen Show (4:3)</PresentationFormat>
  <Paragraphs>121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Symbol</vt:lpstr>
      <vt:lpstr>Wingdings</vt:lpstr>
      <vt:lpstr>Office Theme</vt:lpstr>
      <vt:lpstr>2.1 Theories of Social Change: </vt:lpstr>
      <vt:lpstr>PowerPoint Presentation</vt:lpstr>
      <vt:lpstr>1. Evolutionary Theory: </vt:lpstr>
      <vt:lpstr>PowerPoint Presentation</vt:lpstr>
      <vt:lpstr>PowerPoint Presentation</vt:lpstr>
      <vt:lpstr>2. Cyclical Theory: </vt:lpstr>
      <vt:lpstr>Functionalism and Social Change: </vt:lpstr>
      <vt:lpstr>PowerPoint Presentation</vt:lpstr>
      <vt:lpstr>PowerPoint Presentation</vt:lpstr>
      <vt:lpstr>3. Economic  Theory of Social Change: </vt:lpstr>
      <vt:lpstr>PowerPoint Presentation</vt:lpstr>
      <vt:lpstr>4. Conflict Theory: </vt:lpstr>
      <vt:lpstr>PowerPoint Presentation</vt:lpstr>
      <vt:lpstr>PowerPoint Presentation</vt:lpstr>
      <vt:lpstr>5. Technological Theory: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ASUS</cp:lastModifiedBy>
  <cp:revision>13</cp:revision>
  <dcterms:created xsi:type="dcterms:W3CDTF">2022-02-02T17:36:24Z</dcterms:created>
  <dcterms:modified xsi:type="dcterms:W3CDTF">2022-02-02T18:45:32Z</dcterms:modified>
</cp:coreProperties>
</file>