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  <p:embeddedFont>
      <p:font typeface="Maven Pro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3" Type="http://schemas.openxmlformats.org/officeDocument/2006/relationships/font" Target="fonts/MavenPro-regular.fntdata"/><Relationship Id="rId12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regular.fntdata"/><Relationship Id="rId14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f300dbae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f300dbae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f300dbaec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f300dbaec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192550" y="6988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“Availability Management”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60350" y="2385175"/>
            <a:ext cx="4255500" cy="9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Cruz Farfan Luis Fernando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Berrospi Quispe Ricardo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Availability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056750" y="14208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The purpose of that process is ensure the continued access to components, resources and management for all availability- related issues</a:t>
            </a:r>
            <a:endParaRPr sz="14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Plans: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Contains detailed information about initiatives.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Design: 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Define from a technical point of view how the required availability levels can be achieved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Criteria: 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Used to determine if an Event is significant and to decide upon an appropriate response.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Availability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5419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Risk   -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Analysis -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AMIS -  Availability Management Information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Reports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Schedules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Aspects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Reactive Activities (Monitoring, measuring, analysis, incidents and problems 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Proactive Activities ( Planning, design, recommendation)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