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40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6BAE-A6F5-4D2E-A78C-2DF7575F3F1E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786BAE-A6F5-4D2E-A78C-2DF7575F3F1E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AD7108DE-09F2-42CE-AA1D-B8CCF4685D6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AutoIt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Tyler Lyons</a:t>
            </a:r>
          </a:p>
          <a:p>
            <a:r>
              <a:rPr lang="en-US" dirty="0" smtClean="0"/>
              <a:t>Kolten Robison</a:t>
            </a:r>
          </a:p>
          <a:p>
            <a:r>
              <a:rPr lang="en-US" dirty="0" smtClean="0"/>
              <a:t>Derek </a:t>
            </a:r>
            <a:r>
              <a:rPr lang="en-US" dirty="0" err="1" smtClean="0"/>
              <a:t>Schissler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6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AutoIt</a:t>
            </a:r>
            <a:r>
              <a:rPr lang="en-US" dirty="0" smtClean="0"/>
              <a:t> is an automation language built for Microsoft Windows</a:t>
            </a:r>
          </a:p>
          <a:p>
            <a:r>
              <a:rPr lang="en-US" dirty="0" smtClean="0"/>
              <a:t>It was started in 1998</a:t>
            </a:r>
          </a:p>
          <a:p>
            <a:r>
              <a:rPr lang="en-US" dirty="0" smtClean="0"/>
              <a:t>Its initial reason for development was to automate a machine build process</a:t>
            </a:r>
          </a:p>
          <a:p>
            <a:pPr lvl="1"/>
            <a:r>
              <a:rPr lang="en-US" dirty="0" smtClean="0"/>
              <a:t>Silently install several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48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620255"/>
            <a:ext cx="4088170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ea typeface="Times New Roman"/>
              </a:rPr>
              <a:t>MsgBox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0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,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"Factorial"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factorial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6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 err="1">
                <a:solidFill>
                  <a:srgbClr val="0000FF"/>
                </a:solidFill>
                <a:ea typeface="Times New Roman"/>
              </a:rPr>
              <a:t>Func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factorial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if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&lt;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0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Then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0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 err="1">
                <a:solidFill>
                  <a:srgbClr val="0000FF"/>
                </a:solidFill>
                <a:ea typeface="Times New Roman"/>
              </a:rPr>
              <a:t>Elseif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==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0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Then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 err="1">
                <a:solidFill>
                  <a:srgbClr val="0000FF"/>
                </a:solidFill>
                <a:ea typeface="Times New Roman"/>
              </a:rPr>
              <a:t>EndIf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return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*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factorial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-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 err="1">
                <a:solidFill>
                  <a:srgbClr val="0000FF"/>
                </a:solidFill>
                <a:ea typeface="Times New Roman"/>
              </a:rPr>
              <a:t>EndFunc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108053"/>
            <a:ext cx="3581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Recursive factorial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14774" y="2612616"/>
            <a:ext cx="376494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ea typeface="Times New Roman"/>
              </a:rPr>
              <a:t>Run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"notepad"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 err="1">
                <a:solidFill>
                  <a:srgbClr val="8000FF"/>
                </a:solidFill>
                <a:ea typeface="Times New Roman"/>
              </a:rPr>
              <a:t>WinWaitActive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"Untitled - Notepad"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8000FF"/>
                </a:solidFill>
                <a:ea typeface="Times New Roman"/>
              </a:rPr>
              <a:t>Send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"The answer is 42</a:t>
            </a:r>
            <a:r>
              <a:rPr lang="en-US" dirty="0" smtClean="0">
                <a:solidFill>
                  <a:srgbClr val="808080"/>
                </a:solidFill>
                <a:ea typeface="Times New Roman"/>
              </a:rPr>
              <a:t>"</a:t>
            </a:r>
            <a:r>
              <a:rPr lang="en-US" b="1" dirty="0" smtClean="0">
                <a:solidFill>
                  <a:srgbClr val="000080"/>
                </a:solidFill>
                <a:ea typeface="Times New Roman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4774" y="2108053"/>
            <a:ext cx="3988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Open Notepad and type into it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814774" y="4559247"/>
            <a:ext cx="3764941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latin typeface="Courier New"/>
                <a:ea typeface="Times New Roman"/>
              </a:rPr>
              <a:t>CDTray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/>
                <a:ea typeface="Times New Roman"/>
              </a:rPr>
              <a:t>"D:"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/>
                <a:ea typeface="Times New Roman"/>
              </a:rPr>
              <a:t>"open"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Beep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/>
                <a:ea typeface="Times New Roman"/>
              </a:rPr>
              <a:t>5000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  <a:ea typeface="Times New Roman"/>
              </a:rPr>
              <a:t>500</a:t>
            </a:r>
            <a:r>
              <a:rPr lang="en-US" b="1" dirty="0">
                <a:solidFill>
                  <a:srgbClr val="000080"/>
                </a:solidFill>
                <a:latin typeface="Courier New"/>
                <a:ea typeface="Times New Roman"/>
              </a:rPr>
              <a:t>)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5913" y="3723554"/>
            <a:ext cx="3734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Then open the CD tray and </a:t>
            </a:r>
          </a:p>
          <a:p>
            <a:r>
              <a:rPr lang="en-US" sz="2400" dirty="0" smtClean="0"/>
              <a:t>play an annoying sound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5544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85665"/>
            <a:ext cx="7848600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4000"/>
                </a:solidFill>
                <a:ea typeface="Times New Roman"/>
              </a:rPr>
              <a:t>#include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&lt;Array.au3&gt;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>
                <a:solidFill>
                  <a:srgbClr val="0000FF"/>
                </a:solidFill>
                <a:ea typeface="Times New Roman"/>
              </a:rPr>
              <a:t>Local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>
                <a:solidFill>
                  <a:srgbClr val="0000FF"/>
                </a:solidFill>
                <a:ea typeface="Times New Roman"/>
              </a:rPr>
              <a:t>While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True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UBound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-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InputBox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"Array"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"Add one value"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If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UBound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-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ea typeface="Times New Roman"/>
              </a:rPr>
              <a:t>""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FF"/>
                </a:solidFill>
                <a:ea typeface="Times New Roman"/>
              </a:rPr>
              <a:t>Then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	</a:t>
            </a:r>
            <a:r>
              <a:rPr lang="en-US" dirty="0" err="1">
                <a:solidFill>
                  <a:srgbClr val="000000"/>
                </a:solidFill>
                <a:ea typeface="Times New Roman"/>
              </a:rPr>
              <a:t>ReDim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UBound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-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	</a:t>
            </a:r>
            <a:r>
              <a:rPr lang="en-US" b="1" dirty="0" err="1">
                <a:solidFill>
                  <a:srgbClr val="0000FF"/>
                </a:solidFill>
                <a:ea typeface="Times New Roman"/>
              </a:rPr>
              <a:t>ExitLoop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b="1" dirty="0" err="1">
                <a:solidFill>
                  <a:srgbClr val="0000FF"/>
                </a:solidFill>
                <a:ea typeface="Times New Roman"/>
              </a:rPr>
              <a:t>EndIf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	</a:t>
            </a:r>
            <a:r>
              <a:rPr lang="en-US" dirty="0" err="1">
                <a:solidFill>
                  <a:srgbClr val="000000"/>
                </a:solidFill>
                <a:ea typeface="Times New Roman"/>
              </a:rPr>
              <a:t>ReDim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[</a:t>
            </a:r>
            <a:r>
              <a:rPr lang="en-US" dirty="0" err="1">
                <a:solidFill>
                  <a:srgbClr val="8000FF"/>
                </a:solidFill>
                <a:ea typeface="Times New Roman"/>
              </a:rPr>
              <a:t>UBound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)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+</a:t>
            </a:r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dirty="0">
                <a:solidFill>
                  <a:srgbClr val="FF8000"/>
                </a:solidFill>
                <a:ea typeface="Times New Roman"/>
              </a:rPr>
              <a:t>1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]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b="1" dirty="0" err="1">
                <a:solidFill>
                  <a:srgbClr val="0000FF"/>
                </a:solidFill>
                <a:ea typeface="Times New Roman"/>
              </a:rPr>
              <a:t>WEnd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/>
              </a:rPr>
              <a:t>_</a:t>
            </a:r>
            <a:r>
              <a:rPr lang="en-US" dirty="0" err="1">
                <a:solidFill>
                  <a:srgbClr val="000000"/>
                </a:solidFill>
                <a:ea typeface="Times New Roman"/>
              </a:rPr>
              <a:t>ArrayDisplay</a:t>
            </a:r>
            <a:r>
              <a:rPr lang="en-US" b="1" dirty="0">
                <a:solidFill>
                  <a:srgbClr val="000080"/>
                </a:solidFill>
                <a:ea typeface="Times New Roman"/>
              </a:rPr>
              <a:t>(</a:t>
            </a:r>
            <a:r>
              <a:rPr lang="en-US" dirty="0">
                <a:solidFill>
                  <a:srgbClr val="FF0080"/>
                </a:solidFill>
                <a:ea typeface="Times New Roman"/>
              </a:rPr>
              <a:t>$</a:t>
            </a:r>
            <a:r>
              <a:rPr lang="en-US" dirty="0" err="1">
                <a:solidFill>
                  <a:srgbClr val="FF0080"/>
                </a:solidFill>
                <a:ea typeface="Times New Roman"/>
              </a:rPr>
              <a:t>aInputs</a:t>
            </a:r>
            <a:r>
              <a:rPr lang="en-US" b="1" dirty="0" smtClean="0">
                <a:solidFill>
                  <a:srgbClr val="000080"/>
                </a:solidFill>
                <a:ea typeface="Times New Roman"/>
              </a:rPr>
              <a:t>)</a:t>
            </a:r>
            <a:endParaRPr lang="en-US" sz="1200" dirty="0" smtClean="0">
              <a:effectLst/>
              <a:latin typeface="Times New Roman"/>
              <a:ea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524000"/>
            <a:ext cx="3588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a user-defined array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7614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50691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121</TotalTime>
  <Words>118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 Pop</vt:lpstr>
      <vt:lpstr>AutoIt</vt:lpstr>
      <vt:lpstr>Big Picture</vt:lpstr>
      <vt:lpstr>Code</vt:lpstr>
      <vt:lpstr>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AutoIt</dc:title>
  <dc:creator>Derek Schissler</dc:creator>
  <cp:lastModifiedBy>Derek Schissler</cp:lastModifiedBy>
  <cp:revision>30</cp:revision>
  <dcterms:created xsi:type="dcterms:W3CDTF">2014-04-24T17:02:46Z</dcterms:created>
  <dcterms:modified xsi:type="dcterms:W3CDTF">2014-04-24T19:04:30Z</dcterms:modified>
</cp:coreProperties>
</file>