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32" y="-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786BAE-A6F5-4D2E-A78C-2DF7575F3F1E}" type="datetimeFigureOut">
              <a:rPr lang="en-US" smtClean="0"/>
              <a:t>4/27/14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Lyons</a:t>
            </a:r>
          </a:p>
          <a:p>
            <a:r>
              <a:rPr lang="en-US" dirty="0" smtClean="0"/>
              <a:t>Kolten Robison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Schissler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AutoIt</a:t>
            </a:r>
            <a:r>
              <a:rPr lang="en-US" sz="2800" dirty="0" smtClean="0"/>
              <a:t> is an automation language built for Microsoft Windows</a:t>
            </a:r>
          </a:p>
          <a:p>
            <a:r>
              <a:rPr lang="en-US" sz="2800" dirty="0" smtClean="0"/>
              <a:t>It was started in 1998</a:t>
            </a:r>
          </a:p>
          <a:p>
            <a:r>
              <a:rPr lang="en-US" sz="2800" dirty="0" smtClean="0"/>
              <a:t>Its initial reason for development was to automate a machine build process</a:t>
            </a:r>
          </a:p>
          <a:p>
            <a:pPr lvl="1"/>
            <a:r>
              <a:rPr lang="en-US" sz="2400" dirty="0" smtClean="0"/>
              <a:t>Silently install several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64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620255"/>
            <a:ext cx="408817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MsgBox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"Factorial"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6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Func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Elseif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EndFunc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08053"/>
            <a:ext cx="358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Recursive factorial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4774" y="2612616"/>
            <a:ext cx="376494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a typeface="Times New Roman"/>
              </a:rPr>
              <a:t>Run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WinWaitActive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"Untitled - 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8000FF"/>
                </a:solidFill>
                <a:ea typeface="Times New Roman"/>
              </a:rPr>
              <a:t>Send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"The answer is 42</a:t>
            </a:r>
            <a:r>
              <a:rPr lang="en-US" dirty="0" smtClean="0">
                <a:solidFill>
                  <a:srgbClr val="808080"/>
                </a:solidFill>
                <a:ea typeface="Times New Roman"/>
              </a:rPr>
              <a:t>"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4774" y="2108053"/>
            <a:ext cx="398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Notepad and type into it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14774" y="4559247"/>
            <a:ext cx="37649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  <a:ea typeface="Times New Roman"/>
              </a:rPr>
              <a:t>CDTray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"D:"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"open"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Beep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913" y="3723554"/>
            <a:ext cx="37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open the CD tray and </a:t>
            </a:r>
          </a:p>
          <a:p>
            <a:r>
              <a:rPr lang="en-US" sz="2400" dirty="0" smtClean="0"/>
              <a:t>play an annoying sound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5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5665"/>
            <a:ext cx="784860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ea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&lt;Array.au3&gt;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Local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While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True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InputBox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"Array"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"Add one value"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""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ExitLoop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WEnd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_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ArrayDisplay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358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user-defined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6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 smtClean="0"/>
              <a:t>i</a:t>
            </a:r>
            <a:r>
              <a:rPr lang="en-US" sz="2400" dirty="0" smtClean="0"/>
              <a:t>s only a single </a:t>
            </a:r>
            <a:r>
              <a:rPr lang="en-US" sz="2400" dirty="0" err="1" smtClean="0"/>
              <a:t>datatyp</a:t>
            </a:r>
            <a:r>
              <a:rPr lang="en-US" sz="2400" dirty="0" err="1" smtClean="0"/>
              <a:t>e</a:t>
            </a:r>
            <a:r>
              <a:rPr lang="en-US" sz="2400" dirty="0" smtClean="0"/>
              <a:t> (c</a:t>
            </a:r>
            <a:r>
              <a:rPr lang="en-US" sz="2400" dirty="0" smtClean="0"/>
              <a:t>alled a Variant)</a:t>
            </a:r>
          </a:p>
          <a:p>
            <a:r>
              <a:rPr lang="en-US" sz="2400" dirty="0" smtClean="0"/>
              <a:t>A Variant can contain either numeric or string data</a:t>
            </a:r>
          </a:p>
          <a:p>
            <a:pPr lvl="1"/>
            <a:r>
              <a:rPr lang="en-US" sz="1800" dirty="0" err="1" smtClean="0"/>
              <a:t>AutoIt</a:t>
            </a:r>
            <a:r>
              <a:rPr lang="en-US" sz="1800" dirty="0" smtClean="0"/>
              <a:t> is weakly typed</a:t>
            </a:r>
          </a:p>
          <a:p>
            <a:pPr lvl="2"/>
            <a:r>
              <a:rPr lang="en-US" sz="1600" dirty="0" smtClean="0"/>
              <a:t>Don’t have to specify what each variable will store</a:t>
            </a:r>
          </a:p>
          <a:p>
            <a:pPr lvl="2"/>
            <a:r>
              <a:rPr lang="en-US" sz="1600" dirty="0" err="1" smtClean="0"/>
              <a:t>AutoIt</a:t>
            </a:r>
            <a:r>
              <a:rPr lang="en-US" sz="1600" dirty="0" smtClean="0"/>
              <a:t> will decide how to use the data depending on situation</a:t>
            </a:r>
            <a:endParaRPr lang="en-US" sz="18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1800" dirty="0" smtClean="0"/>
              <a:t>10 * 20 equals the number 200</a:t>
            </a:r>
          </a:p>
          <a:p>
            <a:pPr lvl="1"/>
            <a:r>
              <a:rPr lang="en-US" sz="1800" dirty="0" smtClean="0"/>
              <a:t>10 * “20” equals the number 200</a:t>
            </a:r>
          </a:p>
          <a:p>
            <a:pPr lvl="1"/>
            <a:r>
              <a:rPr lang="en-US" sz="1800" dirty="0" smtClean="0"/>
              <a:t>“10” * “20</a:t>
            </a:r>
            <a:r>
              <a:rPr lang="en-US" sz="1800" dirty="0" smtClean="0"/>
              <a:t>” equals the number 200</a:t>
            </a:r>
          </a:p>
          <a:p>
            <a:pPr lvl="1"/>
            <a:r>
              <a:rPr lang="en-US" sz="1800" dirty="0" smtClean="0"/>
              <a:t>10 &amp; 20 equals the string “1020”</a:t>
            </a:r>
          </a:p>
          <a:p>
            <a:pPr marL="46863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405069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142</TotalTime>
  <Words>223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 Pop</vt:lpstr>
      <vt:lpstr>AutoIt</vt:lpstr>
      <vt:lpstr>Big Picture</vt:lpstr>
      <vt:lpstr>Code</vt:lpstr>
      <vt:lpstr>Code</vt:lpstr>
      <vt:lpstr>Datatypes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AutoIt</dc:title>
  <dc:creator>Derek Schissler</dc:creator>
  <cp:lastModifiedBy>Derek Schissler</cp:lastModifiedBy>
  <cp:revision>39</cp:revision>
  <dcterms:created xsi:type="dcterms:W3CDTF">2014-04-24T17:02:46Z</dcterms:created>
  <dcterms:modified xsi:type="dcterms:W3CDTF">2014-04-28T03:08:14Z</dcterms:modified>
</cp:coreProperties>
</file>