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3" r:id="rId3"/>
    <p:sldId id="257" r:id="rId4"/>
    <p:sldId id="258" r:id="rId5"/>
    <p:sldId id="259" r:id="rId6"/>
    <p:sldId id="388" r:id="rId7"/>
    <p:sldId id="389" r:id="rId8"/>
    <p:sldId id="260" r:id="rId9"/>
    <p:sldId id="382" r:id="rId10"/>
    <p:sldId id="261" r:id="rId11"/>
    <p:sldId id="376" r:id="rId12"/>
    <p:sldId id="377" r:id="rId13"/>
    <p:sldId id="380" r:id="rId14"/>
    <p:sldId id="378" r:id="rId15"/>
    <p:sldId id="379" r:id="rId16"/>
    <p:sldId id="262" r:id="rId17"/>
    <p:sldId id="264" r:id="rId18"/>
    <p:sldId id="263" r:id="rId19"/>
    <p:sldId id="374" r:id="rId20"/>
    <p:sldId id="266" r:id="rId21"/>
    <p:sldId id="265" r:id="rId22"/>
    <p:sldId id="375" r:id="rId23"/>
    <p:sldId id="381" r:id="rId24"/>
    <p:sldId id="383" r:id="rId25"/>
    <p:sldId id="385" r:id="rId26"/>
    <p:sldId id="384" r:id="rId27"/>
    <p:sldId id="386" r:id="rId28"/>
    <p:sldId id="3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FF"/>
    <a:srgbClr val="9999FF"/>
    <a:srgbClr val="00FF00"/>
    <a:srgbClr val="00FFFF"/>
    <a:srgbClr val="009900"/>
    <a:srgbClr val="FF66FF"/>
    <a:srgbClr val="6699FF"/>
    <a:srgbClr val="66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9C62-C053-43C9-8DF8-C05919C9F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6325A-5510-4278-90F8-096263B76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EEF-5887-4265-991F-03BAC579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B767-0841-4669-B65F-528CF56F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9FC0-76FB-4BA0-B984-578AFA5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79AE-1016-48F8-B6F0-0F62B2D7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3DACA-661C-46D1-86DC-131A0E74C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0104-2F8F-4BE0-9EEF-1AA0DEE2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BA75-903B-4B4A-B9A3-1E86DB14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45D3-CE25-4B8D-AE33-BCEB5679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58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AA4DB-8E2E-47AF-8CE4-693251279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93F5A-8268-4759-8417-CFD1C7AE7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EE9F-DBD1-4B1F-AC4B-B8AAD97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CC17-2574-433F-AB1C-C80244F0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F8B3-663B-472B-A310-B357E3A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86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63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4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86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02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95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657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618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13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D8D7-D55D-4D87-9A9C-8ABE983A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F0C9-B4BD-4F18-8D6A-B3C5A827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6BC1-C621-4862-980C-9D9FC40F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DE2E-54AD-4BA0-B244-7AE89A4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A15A-97EB-4B85-AC3A-B8EAC592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867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311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017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7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944F-8A7D-434D-AC3D-AD9FAE55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0D6C9-99AF-4103-AE87-32DF1818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5755-01BE-4774-8845-2E8DBE9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61DA-D035-4454-9B73-8ECF06DF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FB8B-8F42-47B2-A28A-60FB0FFF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71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1386-492E-40A6-A21D-1E058524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07BE-508C-4798-8903-732946AA9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6B202-0AFF-448B-8535-9721659E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42007-2FD2-4FE5-B9E3-A697F432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B88AE-22F1-4CD7-BCD1-2E568645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0170-6AB6-4ECA-A9B7-5F1AC33D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3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E29D-BE43-49A5-BA87-D5665976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BFBC-D5AF-439F-8090-B62615FA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076CF-4514-41AF-B9EC-B33125E4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2D81-8BE7-49D0-A348-C8E2499D7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FB9DB-95EF-4418-A13E-71F2659DB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53801-C03E-4338-AEB8-4549B49B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BEC18-89FC-43AF-9E3F-DD285FC3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F2232-2C2D-40E9-92C9-C8FAF085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4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15BF-F63F-40D5-80A6-115C15D1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14730-DBAA-463A-B63D-493ABCE9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6E1FA-4E7B-47B0-BBA0-6CC4AC2E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E41E6-C705-4054-BC2A-86A1D032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59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EC808-F73B-4FA9-AD66-A47DE00B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5EC59-F7D9-4CAA-AD1F-4A62F38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E79F1-3BA3-4A79-8DC7-B6477EC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3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3409-29BA-4F57-972E-54D0F3C9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8AFC-A559-4FE4-A5C4-D27560BD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1873C-BC9C-46F0-AD07-D00200074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1016E-1870-4EFC-9A3F-06082E2C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CD2A0-F574-4728-A63D-0A4F3726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ECBC-B232-45E7-8424-EC54B37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5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26A-25A3-42E4-99A8-F5F1177F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13F39-7095-4B33-9983-579D8041B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EC0FE-E137-4BC3-BF0F-A2926EE6E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2CCA-F43D-46F4-8AF9-CE4DE718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E8A5F-70B2-4B91-81F6-56A9B5D6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5F5A-15E8-4705-BF9E-858CF20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03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D18ED-A8F5-4A3D-85F7-EAF4E22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5A441-74A8-493C-A832-FC77F07B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C0DF2-21DC-4B26-BC47-513CC0CCC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5362-93CC-41B1-8E97-D4AE3501C3A0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FE46-AC46-4E14-A6A8-3C0406A61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E122-B6D9-42F2-901D-75D8C1807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8FFA-2F10-4275-A881-3D25FF380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3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C2B1-9915-4269-ACBC-48BE102A6E17}" type="datetimeFigureOut">
              <a:rPr lang="en-AU" smtClean="0"/>
              <a:t>28/08/2020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6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48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image" Target="../media/image4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5" Type="http://schemas.openxmlformats.org/officeDocument/2006/relationships/image" Target="../media/image50.png"/><Relationship Id="rId10" Type="http://schemas.openxmlformats.org/officeDocument/2006/relationships/image" Target="../media/image150.png"/><Relationship Id="rId4" Type="http://schemas.openxmlformats.org/officeDocument/2006/relationships/image" Target="../media/image49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1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8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these are all HANDS drawn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basic shapes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I used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following ICONs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the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ICON library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6F257F-3D34-4605-9D35-44A89380B5AA}"/>
              </a:ext>
            </a:extLst>
          </p:cNvPr>
          <p:cNvSpPr/>
          <p:nvPr/>
        </p:nvSpPr>
        <p:spPr>
          <a:xfrm>
            <a:off x="603732" y="6338225"/>
            <a:ext cx="7020000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DB6DA-0F04-4A1E-934D-F868ADCE5A7B}"/>
              </a:ext>
            </a:extLst>
          </p:cNvPr>
          <p:cNvSpPr/>
          <p:nvPr/>
        </p:nvSpPr>
        <p:spPr>
          <a:xfrm>
            <a:off x="603732" y="5815394"/>
            <a:ext cx="7020000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D4D8EB-D86A-45DC-AE50-E1AEECB9C085}"/>
              </a:ext>
            </a:extLst>
          </p:cNvPr>
          <p:cNvSpPr txBox="1"/>
          <p:nvPr/>
        </p:nvSpPr>
        <p:spPr>
          <a:xfrm>
            <a:off x="3591818" y="6254315"/>
            <a:ext cx="1043828" cy="307777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WARNING</a:t>
            </a:r>
          </a:p>
        </p:txBody>
      </p:sp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6C465-6495-4C62-9821-8151E93C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84" y="2883925"/>
            <a:ext cx="40386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B35E0-9904-48CE-A0DF-0180F0D6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90" y="327383"/>
            <a:ext cx="28956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8977D-3619-46F0-8BA5-80986D964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990" y="327383"/>
            <a:ext cx="4328804" cy="2216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64F8A-7017-43A2-9CB6-BB2DE68CF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730" y="2889576"/>
            <a:ext cx="3928650" cy="2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6C465-6495-4C62-9821-8151E93C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84" y="2883925"/>
            <a:ext cx="40386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B35E0-9904-48CE-A0DF-0180F0D6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90" y="327383"/>
            <a:ext cx="28956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8977D-3619-46F0-8BA5-80986D964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990" y="327383"/>
            <a:ext cx="4328804" cy="2216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64F8A-7017-43A2-9CB6-BB2DE68CF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730" y="2889576"/>
            <a:ext cx="3928650" cy="2470849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7E6CF63F-D330-46C5-998B-7A2C136A02F7}"/>
              </a:ext>
            </a:extLst>
          </p:cNvPr>
          <p:cNvSpPr/>
          <p:nvPr/>
        </p:nvSpPr>
        <p:spPr>
          <a:xfrm rot="11815087">
            <a:off x="9833436" y="1029151"/>
            <a:ext cx="1133475" cy="475405"/>
          </a:xfrm>
          <a:prstGeom prst="curved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25A199-8363-44ED-B319-950F26323630}"/>
              </a:ext>
            </a:extLst>
          </p:cNvPr>
          <p:cNvCxnSpPr>
            <a:cxnSpLocks/>
          </p:cNvCxnSpPr>
          <p:nvPr/>
        </p:nvCxnSpPr>
        <p:spPr>
          <a:xfrm flipH="1">
            <a:off x="1434598" y="3303638"/>
            <a:ext cx="29803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E325B5-95E4-456B-BF53-65EFC9327707}"/>
              </a:ext>
            </a:extLst>
          </p:cNvPr>
          <p:cNvSpPr txBox="1"/>
          <p:nvPr/>
        </p:nvSpPr>
        <p:spPr>
          <a:xfrm>
            <a:off x="3545540" y="3223598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AB9E2-5062-4381-BBB7-A3D0C34668E4}"/>
              </a:ext>
            </a:extLst>
          </p:cNvPr>
          <p:cNvSpPr txBox="1"/>
          <p:nvPr/>
        </p:nvSpPr>
        <p:spPr>
          <a:xfrm>
            <a:off x="2516074" y="2908429"/>
            <a:ext cx="1819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00B050"/>
                </a:solidFill>
              </a:rPr>
              <a:t>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6ADDF-B1F1-47D7-941A-C913F52549E9}"/>
              </a:ext>
            </a:extLst>
          </p:cNvPr>
          <p:cNvGrpSpPr/>
          <p:nvPr/>
        </p:nvGrpSpPr>
        <p:grpSpPr>
          <a:xfrm rot="440257">
            <a:off x="2777401" y="2986560"/>
            <a:ext cx="1159040" cy="382697"/>
            <a:chOff x="9557385" y="2049159"/>
            <a:chExt cx="1159040" cy="38269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317676-FB2F-45DB-AA6F-2C979D0F9382}"/>
                </a:ext>
              </a:extLst>
            </p:cNvPr>
            <p:cNvCxnSpPr>
              <a:cxnSpLocks/>
            </p:cNvCxnSpPr>
            <p:nvPr/>
          </p:nvCxnSpPr>
          <p:spPr>
            <a:xfrm rot="21159743" flipV="1">
              <a:off x="9630281" y="2139057"/>
              <a:ext cx="1086144" cy="2077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07D19A-5849-4760-AA6F-596E7F2ADD65}"/>
                </a:ext>
              </a:extLst>
            </p:cNvPr>
            <p:cNvCxnSpPr>
              <a:cxnSpLocks/>
            </p:cNvCxnSpPr>
            <p:nvPr/>
          </p:nvCxnSpPr>
          <p:spPr>
            <a:xfrm rot="21159743" flipH="1" flipV="1">
              <a:off x="9557385" y="2049159"/>
              <a:ext cx="77062" cy="3676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B57A66-F100-4B32-A859-C11F1D4F7B12}"/>
                </a:ext>
              </a:extLst>
            </p:cNvPr>
            <p:cNvSpPr/>
            <p:nvPr/>
          </p:nvSpPr>
          <p:spPr>
            <a:xfrm rot="20590664">
              <a:off x="9623685" y="2370076"/>
              <a:ext cx="71445" cy="617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1CD391-3A09-49E1-9904-0EE10F0A99B7}"/>
              </a:ext>
            </a:extLst>
          </p:cNvPr>
          <p:cNvSpPr txBox="1"/>
          <p:nvPr/>
        </p:nvSpPr>
        <p:spPr>
          <a:xfrm rot="20590664">
            <a:off x="9923668" y="4205522"/>
            <a:ext cx="165430" cy="181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815545-4F8D-4C1D-9E6A-8FD3899D610E}"/>
              </a:ext>
            </a:extLst>
          </p:cNvPr>
          <p:cNvCxnSpPr>
            <a:cxnSpLocks/>
          </p:cNvCxnSpPr>
          <p:nvPr/>
        </p:nvCxnSpPr>
        <p:spPr>
          <a:xfrm rot="702242">
            <a:off x="9728253" y="3476990"/>
            <a:ext cx="1709959" cy="8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9170687C-4754-41E8-A570-11354D4D2FF0}"/>
              </a:ext>
            </a:extLst>
          </p:cNvPr>
          <p:cNvSpPr/>
          <p:nvPr/>
        </p:nvSpPr>
        <p:spPr>
          <a:xfrm rot="4011723">
            <a:off x="3375989" y="2956702"/>
            <a:ext cx="674856" cy="640432"/>
          </a:xfrm>
          <a:prstGeom prst="arc">
            <a:avLst>
              <a:gd name="adj1" fmla="val 15157798"/>
              <a:gd name="adj2" fmla="val 1790327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F7262E-112C-44FB-817D-B23268125500}"/>
                  </a:ext>
                </a:extLst>
              </p:cNvPr>
              <p:cNvSpPr txBox="1"/>
              <p:nvPr/>
            </p:nvSpPr>
            <p:spPr>
              <a:xfrm>
                <a:off x="4068248" y="3022820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F7262E-112C-44FB-817D-B2326812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48" y="3022820"/>
                <a:ext cx="209480" cy="307777"/>
              </a:xfrm>
              <a:prstGeom prst="rect">
                <a:avLst/>
              </a:prstGeom>
              <a:blipFill>
                <a:blip r:embed="rId6"/>
                <a:stretch>
                  <a:fillRect l="-28571" r="-25714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EC2EA98-F8AF-4B5A-98F3-930B78520146}"/>
              </a:ext>
            </a:extLst>
          </p:cNvPr>
          <p:cNvSpPr txBox="1"/>
          <p:nvPr/>
        </p:nvSpPr>
        <p:spPr>
          <a:xfrm>
            <a:off x="9788790" y="4777372"/>
            <a:ext cx="108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H-Frame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908C0C-8C94-4A46-B153-D0C82D05C297}"/>
              </a:ext>
            </a:extLst>
          </p:cNvPr>
          <p:cNvCxnSpPr>
            <a:cxnSpLocks/>
          </p:cNvCxnSpPr>
          <p:nvPr/>
        </p:nvCxnSpPr>
        <p:spPr>
          <a:xfrm flipH="1">
            <a:off x="5179842" y="1435740"/>
            <a:ext cx="29803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7C1E59-E12A-4C40-AFFB-B1798405B12B}"/>
              </a:ext>
            </a:extLst>
          </p:cNvPr>
          <p:cNvGrpSpPr/>
          <p:nvPr/>
        </p:nvGrpSpPr>
        <p:grpSpPr>
          <a:xfrm rot="18920133" flipV="1">
            <a:off x="6450488" y="1016009"/>
            <a:ext cx="1159040" cy="382697"/>
            <a:chOff x="9557385" y="2049159"/>
            <a:chExt cx="1159040" cy="38269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ED0499B-D9FA-46D3-B4F2-EA25CD222908}"/>
                </a:ext>
              </a:extLst>
            </p:cNvPr>
            <p:cNvCxnSpPr>
              <a:cxnSpLocks/>
            </p:cNvCxnSpPr>
            <p:nvPr/>
          </p:nvCxnSpPr>
          <p:spPr>
            <a:xfrm rot="21159743" flipV="1">
              <a:off x="9630281" y="2139057"/>
              <a:ext cx="1086144" cy="2077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201FDCC-BE44-48DB-853C-C83C97173B1A}"/>
                </a:ext>
              </a:extLst>
            </p:cNvPr>
            <p:cNvCxnSpPr>
              <a:cxnSpLocks/>
            </p:cNvCxnSpPr>
            <p:nvPr/>
          </p:nvCxnSpPr>
          <p:spPr>
            <a:xfrm rot="21159743" flipH="1" flipV="1">
              <a:off x="9557385" y="2049159"/>
              <a:ext cx="77062" cy="3676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DC30470-F926-4891-8654-022D9D1E9A8C}"/>
                </a:ext>
              </a:extLst>
            </p:cNvPr>
            <p:cNvSpPr/>
            <p:nvPr/>
          </p:nvSpPr>
          <p:spPr>
            <a:xfrm rot="20590664">
              <a:off x="9623685" y="2370076"/>
              <a:ext cx="71445" cy="617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E1A1F0-2251-47C7-952B-789B31E737E2}"/>
              </a:ext>
            </a:extLst>
          </p:cNvPr>
          <p:cNvSpPr txBox="1"/>
          <p:nvPr/>
        </p:nvSpPr>
        <p:spPr>
          <a:xfrm>
            <a:off x="7590233" y="598837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56C24-4B0C-4161-A7F6-288B62DC1577}"/>
              </a:ext>
            </a:extLst>
          </p:cNvPr>
          <p:cNvSpPr txBox="1"/>
          <p:nvPr/>
        </p:nvSpPr>
        <p:spPr>
          <a:xfrm>
            <a:off x="6658542" y="1807052"/>
            <a:ext cx="28244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814BB95-1B4D-45D5-B648-A0613866B8C1}"/>
              </a:ext>
            </a:extLst>
          </p:cNvPr>
          <p:cNvSpPr/>
          <p:nvPr/>
        </p:nvSpPr>
        <p:spPr>
          <a:xfrm rot="6060673">
            <a:off x="6730307" y="901573"/>
            <a:ext cx="674856" cy="640432"/>
          </a:xfrm>
          <a:prstGeom prst="arc">
            <a:avLst>
              <a:gd name="adj1" fmla="val 13714814"/>
              <a:gd name="adj2" fmla="val 1790327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77A1AB-9750-4DBF-9B2A-1A8336CA1425}"/>
                  </a:ext>
                </a:extLst>
              </p:cNvPr>
              <p:cNvSpPr txBox="1"/>
              <p:nvPr/>
            </p:nvSpPr>
            <p:spPr>
              <a:xfrm>
                <a:off x="7110503" y="1097314"/>
                <a:ext cx="2209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77A1AB-9750-4DBF-9B2A-1A8336CA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03" y="1097314"/>
                <a:ext cx="220958" cy="307777"/>
              </a:xfrm>
              <a:prstGeom prst="rect">
                <a:avLst/>
              </a:prstGeom>
              <a:blipFill>
                <a:blip r:embed="rId7"/>
                <a:stretch>
                  <a:fillRect l="-37838" r="-35135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567CAFC-B2DD-40A6-9FAE-396757185873}"/>
              </a:ext>
            </a:extLst>
          </p:cNvPr>
          <p:cNvSpPr txBox="1"/>
          <p:nvPr/>
        </p:nvSpPr>
        <p:spPr>
          <a:xfrm>
            <a:off x="1293330" y="2977377"/>
            <a:ext cx="10838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H-Frame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87143-10B3-442E-943D-B59203F43BB0}"/>
              </a:ext>
            </a:extLst>
          </p:cNvPr>
          <p:cNvSpPr txBox="1"/>
          <p:nvPr/>
        </p:nvSpPr>
        <p:spPr>
          <a:xfrm>
            <a:off x="5162403" y="475726"/>
            <a:ext cx="10838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D-Frame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845AA1-DEEF-4C71-A489-5D589FFE845C}"/>
              </a:ext>
            </a:extLst>
          </p:cNvPr>
          <p:cNvSpPr txBox="1"/>
          <p:nvPr/>
        </p:nvSpPr>
        <p:spPr>
          <a:xfrm>
            <a:off x="3003628" y="1497575"/>
            <a:ext cx="10838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D-Frame</a:t>
            </a:r>
          </a:p>
        </p:txBody>
      </p:sp>
    </p:spTree>
    <p:extLst>
      <p:ext uri="{BB962C8B-B14F-4D97-AF65-F5344CB8AC3E}">
        <p14:creationId xmlns:p14="http://schemas.microsoft.com/office/powerpoint/2010/main" val="268014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606A6A-0B9C-4278-9694-085BDDC858D0}"/>
              </a:ext>
            </a:extLst>
          </p:cNvPr>
          <p:cNvCxnSpPr>
            <a:cxnSpLocks/>
          </p:cNvCxnSpPr>
          <p:nvPr/>
        </p:nvCxnSpPr>
        <p:spPr>
          <a:xfrm flipH="1" flipV="1">
            <a:off x="5964058" y="3335835"/>
            <a:ext cx="1" cy="10818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BCCA45-EE44-4A88-87D3-09199241F38E}"/>
              </a:ext>
            </a:extLst>
          </p:cNvPr>
          <p:cNvCxnSpPr>
            <a:cxnSpLocks/>
          </p:cNvCxnSpPr>
          <p:nvPr/>
        </p:nvCxnSpPr>
        <p:spPr>
          <a:xfrm flipV="1">
            <a:off x="5964058" y="4433617"/>
            <a:ext cx="125117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916C465-6495-4C62-9821-8151E93C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33" y="3081835"/>
            <a:ext cx="4038600" cy="2476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7CAFC-B2DD-40A6-9FAE-396757185873}"/>
              </a:ext>
            </a:extLst>
          </p:cNvPr>
          <p:cNvSpPr txBox="1"/>
          <p:nvPr/>
        </p:nvSpPr>
        <p:spPr>
          <a:xfrm>
            <a:off x="972652" y="3286449"/>
            <a:ext cx="1083823" cy="5847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H-Frame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52CF155-E535-420B-B0D8-5E91DE7D5E1E}"/>
                  </a:ext>
                </a:extLst>
              </p:cNvPr>
              <p:cNvSpPr/>
              <p:nvPr/>
            </p:nvSpPr>
            <p:spPr>
              <a:xfrm>
                <a:off x="5174998" y="3391702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52CF155-E535-420B-B0D8-5E91DE7D5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98" y="3391702"/>
                <a:ext cx="526041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0876D53-3D9B-470B-9680-6FE1123C05FC}"/>
                  </a:ext>
                </a:extLst>
              </p:cNvPr>
              <p:cNvSpPr/>
              <p:nvPr/>
            </p:nvSpPr>
            <p:spPr>
              <a:xfrm>
                <a:off x="6767199" y="3430760"/>
                <a:ext cx="54046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0876D53-3D9B-470B-9680-6FE1123C0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199" y="3430760"/>
                <a:ext cx="540468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78F21E-3F6D-481B-A2BC-A82F8230E8B6}"/>
                  </a:ext>
                </a:extLst>
              </p:cNvPr>
              <p:cNvSpPr txBox="1"/>
              <p:nvPr/>
            </p:nvSpPr>
            <p:spPr>
              <a:xfrm>
                <a:off x="5574160" y="4792426"/>
                <a:ext cx="1577676" cy="9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78F21E-3F6D-481B-A2BC-A82F8230E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60" y="4792426"/>
                <a:ext cx="1577676" cy="989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BCEB3690-2B8A-4792-BD14-9ECD518B8C03}"/>
              </a:ext>
            </a:extLst>
          </p:cNvPr>
          <p:cNvSpPr txBox="1"/>
          <p:nvPr/>
        </p:nvSpPr>
        <p:spPr>
          <a:xfrm>
            <a:off x="6025200" y="4486425"/>
            <a:ext cx="240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RZ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5BE98A-721C-4F32-8FC6-93FC03146FF7}"/>
              </a:ext>
            </a:extLst>
          </p:cNvPr>
          <p:cNvGrpSpPr/>
          <p:nvPr/>
        </p:nvGrpSpPr>
        <p:grpSpPr>
          <a:xfrm rot="19730283">
            <a:off x="5666402" y="3299250"/>
            <a:ext cx="1240887" cy="1215247"/>
            <a:chOff x="7177133" y="3232668"/>
            <a:chExt cx="1240887" cy="121524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E25B43A-ED7A-4972-988B-96E36134549F}"/>
                </a:ext>
              </a:extLst>
            </p:cNvPr>
            <p:cNvCxnSpPr>
              <a:cxnSpLocks/>
            </p:cNvCxnSpPr>
            <p:nvPr/>
          </p:nvCxnSpPr>
          <p:spPr>
            <a:xfrm rot="1869717" flipV="1">
              <a:off x="7344647" y="3782391"/>
              <a:ext cx="1073373" cy="66552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263A2F1-83E3-4B8D-9708-E10A9FA24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895" y="3232668"/>
              <a:ext cx="0" cy="889519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CF734B-87CA-43E8-ACC6-6FCE7CD0F267}"/>
                </a:ext>
              </a:extLst>
            </p:cNvPr>
            <p:cNvSpPr/>
            <p:nvPr/>
          </p:nvSpPr>
          <p:spPr>
            <a:xfrm>
              <a:off x="7177133" y="4059269"/>
              <a:ext cx="145522" cy="1258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3A2F0DFD-0AC4-4768-994B-D46084190422}"/>
              </a:ext>
            </a:extLst>
          </p:cNvPr>
          <p:cNvSpPr/>
          <p:nvPr/>
        </p:nvSpPr>
        <p:spPr>
          <a:xfrm rot="3651244">
            <a:off x="6143076" y="3709675"/>
            <a:ext cx="1040631" cy="987548"/>
          </a:xfrm>
          <a:prstGeom prst="arc">
            <a:avLst>
              <a:gd name="adj1" fmla="val 15307230"/>
              <a:gd name="adj2" fmla="val 1897700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FCA6147-FB5E-499E-B3ED-7AD809234E6B}"/>
                  </a:ext>
                </a:extLst>
              </p:cNvPr>
              <p:cNvSpPr txBox="1"/>
              <p:nvPr/>
            </p:nvSpPr>
            <p:spPr>
              <a:xfrm>
                <a:off x="6598728" y="4098734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FCA6147-FB5E-499E-B3ED-7AD80923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28" y="4098734"/>
                <a:ext cx="209480" cy="307777"/>
              </a:xfrm>
              <a:prstGeom prst="rect">
                <a:avLst/>
              </a:prstGeom>
              <a:blipFill>
                <a:blip r:embed="rId6"/>
                <a:stretch>
                  <a:fillRect l="-28571" r="-25714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1B6DCAE-4FE0-4C20-A4A4-AEEA141ADC31}"/>
                  </a:ext>
                </a:extLst>
              </p:cNvPr>
              <p:cNvSpPr/>
              <p:nvPr/>
            </p:nvSpPr>
            <p:spPr>
              <a:xfrm>
                <a:off x="5818429" y="2989024"/>
                <a:ext cx="564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1B6DCAE-4FE0-4C20-A4A4-AEEA141AD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429" y="2989024"/>
                <a:ext cx="5645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0E07BA3-FABA-4591-B222-69ED9C395AFE}"/>
                  </a:ext>
                </a:extLst>
              </p:cNvPr>
              <p:cNvSpPr/>
              <p:nvPr/>
            </p:nvSpPr>
            <p:spPr>
              <a:xfrm>
                <a:off x="7080434" y="4423094"/>
                <a:ext cx="575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0E07BA3-FABA-4591-B222-69ED9C395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434" y="4423094"/>
                <a:ext cx="5756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E50FEF9-E5FB-4ACF-87EF-38C492ADB998}"/>
              </a:ext>
            </a:extLst>
          </p:cNvPr>
          <p:cNvSpPr txBox="1"/>
          <p:nvPr/>
        </p:nvSpPr>
        <p:spPr>
          <a:xfrm>
            <a:off x="6731092" y="3083253"/>
            <a:ext cx="968278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H-frame</a:t>
            </a:r>
          </a:p>
        </p:txBody>
      </p:sp>
      <p:sp>
        <p:nvSpPr>
          <p:cNvPr id="70" name="Arrow: Curved Up 69">
            <a:extLst>
              <a:ext uri="{FF2B5EF4-FFF2-40B4-BE49-F238E27FC236}">
                <a16:creationId xmlns:a16="http://schemas.microsoft.com/office/drawing/2014/main" id="{B59924F7-E1D6-4976-9818-F9F1C9B8E67E}"/>
              </a:ext>
            </a:extLst>
          </p:cNvPr>
          <p:cNvSpPr/>
          <p:nvPr/>
        </p:nvSpPr>
        <p:spPr>
          <a:xfrm rot="11815087">
            <a:off x="5408641" y="4107036"/>
            <a:ext cx="1133475" cy="475405"/>
          </a:xfrm>
          <a:prstGeom prst="curved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6D6B9C-568D-4A56-9AF3-F2BF46ACDDA8}"/>
                  </a:ext>
                </a:extLst>
              </p:cNvPr>
              <p:cNvSpPr txBox="1"/>
              <p:nvPr/>
            </p:nvSpPr>
            <p:spPr>
              <a:xfrm>
                <a:off x="4898410" y="3925485"/>
                <a:ext cx="605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𝑯𝒖𝒍𝒍</m:t>
                          </m:r>
                        </m:sub>
                      </m:sSub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6D6B9C-568D-4A56-9AF3-F2BF46AC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10" y="3925485"/>
                <a:ext cx="605359" cy="307777"/>
              </a:xfrm>
              <a:prstGeom prst="rect">
                <a:avLst/>
              </a:prstGeom>
              <a:blipFill>
                <a:blip r:embed="rId9"/>
                <a:stretch>
                  <a:fillRect l="-6061" r="-5051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EBD8989-5947-433A-A4F7-786EFC3298C0}"/>
              </a:ext>
            </a:extLst>
          </p:cNvPr>
          <p:cNvSpPr/>
          <p:nvPr/>
        </p:nvSpPr>
        <p:spPr>
          <a:xfrm>
            <a:off x="703063" y="2411386"/>
            <a:ext cx="7146758" cy="3652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82861-80EE-4F92-BB9A-55F807A6E058}"/>
              </a:ext>
            </a:extLst>
          </p:cNvPr>
          <p:cNvSpPr txBox="1"/>
          <p:nvPr/>
        </p:nvSpPr>
        <p:spPr>
          <a:xfrm>
            <a:off x="938059" y="2411386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Figure 2a: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9839101-C4B5-4A59-A71D-5337353553DC}"/>
              </a:ext>
            </a:extLst>
          </p:cNvPr>
          <p:cNvSpPr/>
          <p:nvPr/>
        </p:nvSpPr>
        <p:spPr>
          <a:xfrm rot="19730283">
            <a:off x="2558071" y="3406549"/>
            <a:ext cx="145522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570A18-A3FD-461B-9C12-4C67B4B193A3}"/>
              </a:ext>
            </a:extLst>
          </p:cNvPr>
          <p:cNvSpPr txBox="1"/>
          <p:nvPr/>
        </p:nvSpPr>
        <p:spPr>
          <a:xfrm>
            <a:off x="2299746" y="3452585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6DBF87-D7A3-46DA-A27A-E1095D7DEC68}"/>
              </a:ext>
            </a:extLst>
          </p:cNvPr>
          <p:cNvSpPr txBox="1"/>
          <p:nvPr/>
        </p:nvSpPr>
        <p:spPr>
          <a:xfrm>
            <a:off x="5574160" y="4356314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605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408788A-6DAA-48D1-9392-A9C16997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2" y="1435378"/>
            <a:ext cx="3402328" cy="3087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CAC508-45DD-4F48-9F7B-767282EDC24A}"/>
              </a:ext>
            </a:extLst>
          </p:cNvPr>
          <p:cNvSpPr txBox="1"/>
          <p:nvPr/>
        </p:nvSpPr>
        <p:spPr>
          <a:xfrm>
            <a:off x="3245779" y="2201444"/>
            <a:ext cx="1083823" cy="5847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C-Frame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CC369A-4EC9-478E-8A9D-0948FE0134FA}"/>
              </a:ext>
            </a:extLst>
          </p:cNvPr>
          <p:cNvGrpSpPr/>
          <p:nvPr/>
        </p:nvGrpSpPr>
        <p:grpSpPr>
          <a:xfrm>
            <a:off x="5895290" y="1354306"/>
            <a:ext cx="932329" cy="1378495"/>
            <a:chOff x="6140346" y="2604528"/>
            <a:chExt cx="932329" cy="137849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3B25AB-7DD8-4FE1-BA6F-39418403B0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0346" y="3921745"/>
              <a:ext cx="818660" cy="1321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7E3E50-38F9-4077-A1D9-5BC6A6F8E3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8267" y="2604528"/>
              <a:ext cx="22591" cy="133287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7698C-F824-4859-AB05-0B01E6E36C82}"/>
                </a:ext>
              </a:extLst>
            </p:cNvPr>
            <p:cNvSpPr/>
            <p:nvPr/>
          </p:nvSpPr>
          <p:spPr>
            <a:xfrm>
              <a:off x="6927153" y="3857187"/>
              <a:ext cx="145522" cy="1258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274492-5617-4B51-82DC-8C48CDCFA669}"/>
              </a:ext>
            </a:extLst>
          </p:cNvPr>
          <p:cNvGrpSpPr/>
          <p:nvPr/>
        </p:nvGrpSpPr>
        <p:grpSpPr>
          <a:xfrm rot="19208730">
            <a:off x="5430824" y="1854419"/>
            <a:ext cx="1623318" cy="1651339"/>
            <a:chOff x="5788785" y="2775449"/>
            <a:chExt cx="1623318" cy="16513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7376B1-0D0A-46DA-91E9-6B264F213815}"/>
                </a:ext>
              </a:extLst>
            </p:cNvPr>
            <p:cNvCxnSpPr>
              <a:cxnSpLocks/>
            </p:cNvCxnSpPr>
            <p:nvPr/>
          </p:nvCxnSpPr>
          <p:spPr>
            <a:xfrm rot="2391270" flipH="1">
              <a:off x="5788785" y="3497502"/>
              <a:ext cx="987125" cy="929286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B4F2E2-4A03-471E-8107-817F551F3AF1}"/>
                </a:ext>
              </a:extLst>
            </p:cNvPr>
            <p:cNvCxnSpPr>
              <a:cxnSpLocks/>
            </p:cNvCxnSpPr>
            <p:nvPr/>
          </p:nvCxnSpPr>
          <p:spPr>
            <a:xfrm rot="2391270" flipH="1" flipV="1">
              <a:off x="6549698" y="2775449"/>
              <a:ext cx="862405" cy="100201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613EF0-4B4A-4108-B85C-7523B0530088}"/>
                </a:ext>
              </a:extLst>
            </p:cNvPr>
            <p:cNvSpPr/>
            <p:nvPr/>
          </p:nvSpPr>
          <p:spPr>
            <a:xfrm>
              <a:off x="6927153" y="3857187"/>
              <a:ext cx="145522" cy="1258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3CF44-EF58-419B-A52B-4CC8919AE250}"/>
                  </a:ext>
                </a:extLst>
              </p:cNvPr>
              <p:cNvSpPr/>
              <p:nvPr/>
            </p:nvSpPr>
            <p:spPr>
              <a:xfrm>
                <a:off x="6390868" y="1077490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3CF44-EF58-419B-A52B-4CC8919AE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68" y="1077490"/>
                <a:ext cx="526041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B1F67E-861C-434D-8B25-ED8010B8723F}"/>
                  </a:ext>
                </a:extLst>
              </p:cNvPr>
              <p:cNvSpPr/>
              <p:nvPr/>
            </p:nvSpPr>
            <p:spPr>
              <a:xfrm>
                <a:off x="5413565" y="2584804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B1F67E-861C-434D-8B25-ED8010B87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565" y="2584804"/>
                <a:ext cx="526041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009841-408F-4E4C-B75C-1AD452F92538}"/>
                  </a:ext>
                </a:extLst>
              </p:cNvPr>
              <p:cNvSpPr/>
              <p:nvPr/>
            </p:nvSpPr>
            <p:spPr>
              <a:xfrm>
                <a:off x="5553848" y="1414146"/>
                <a:ext cx="49879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009841-408F-4E4C-B75C-1AD452F92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48" y="1414146"/>
                <a:ext cx="498791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DE3F7C-011B-4AD8-9D71-63F4C908F962}"/>
                  </a:ext>
                </a:extLst>
              </p:cNvPr>
              <p:cNvSpPr/>
              <p:nvPr/>
            </p:nvSpPr>
            <p:spPr>
              <a:xfrm>
                <a:off x="5396499" y="3258574"/>
                <a:ext cx="49879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DE3F7C-011B-4AD8-9D71-63F4C908F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99" y="3258574"/>
                <a:ext cx="498791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F3096F-A34B-4412-9E41-77ECCADE813D}"/>
              </a:ext>
            </a:extLst>
          </p:cNvPr>
          <p:cNvSpPr txBox="1"/>
          <p:nvPr/>
        </p:nvSpPr>
        <p:spPr>
          <a:xfrm>
            <a:off x="4984415" y="1865962"/>
            <a:ext cx="944233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C-frame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064E20-8086-49A5-BA17-35BC2BC35D2B}"/>
                  </a:ext>
                </a:extLst>
              </p:cNvPr>
              <p:cNvSpPr txBox="1"/>
              <p:nvPr/>
            </p:nvSpPr>
            <p:spPr>
              <a:xfrm>
                <a:off x="6363917" y="1747891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064E20-8086-49A5-BA17-35BC2BC35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917" y="1747891"/>
                <a:ext cx="3347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7AEE115-EEF8-4DCD-8E2E-8D17B188F447}"/>
              </a:ext>
            </a:extLst>
          </p:cNvPr>
          <p:cNvSpPr txBox="1"/>
          <p:nvPr/>
        </p:nvSpPr>
        <p:spPr>
          <a:xfrm>
            <a:off x="6862301" y="263410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RX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545C7FC-1C51-4F98-8905-4ADB902B8133}"/>
              </a:ext>
            </a:extLst>
          </p:cNvPr>
          <p:cNvSpPr/>
          <p:nvPr/>
        </p:nvSpPr>
        <p:spPr>
          <a:xfrm rot="19185135">
            <a:off x="6057542" y="1626454"/>
            <a:ext cx="1040631" cy="987548"/>
          </a:xfrm>
          <a:prstGeom prst="arc">
            <a:avLst>
              <a:gd name="adj1" fmla="val 14662868"/>
              <a:gd name="adj2" fmla="val 1897700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4CB001-60FD-489D-91C7-D2C33B536A6A}"/>
                  </a:ext>
                </a:extLst>
              </p:cNvPr>
              <p:cNvSpPr txBox="1"/>
              <p:nvPr/>
            </p:nvSpPr>
            <p:spPr>
              <a:xfrm>
                <a:off x="5645894" y="3377880"/>
                <a:ext cx="162839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4CB001-60FD-489D-91C7-D2C33B536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94" y="3377880"/>
                <a:ext cx="1628394" cy="1189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B723B0B-6DE9-49AC-ADAE-05B6178B7A11}"/>
              </a:ext>
            </a:extLst>
          </p:cNvPr>
          <p:cNvSpPr/>
          <p:nvPr/>
        </p:nvSpPr>
        <p:spPr>
          <a:xfrm>
            <a:off x="938463" y="997812"/>
            <a:ext cx="6355554" cy="3682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6F8B03-C0F2-4035-BCE6-87C4421668C6}"/>
              </a:ext>
            </a:extLst>
          </p:cNvPr>
          <p:cNvSpPr txBox="1"/>
          <p:nvPr/>
        </p:nvSpPr>
        <p:spPr>
          <a:xfrm>
            <a:off x="956577" y="1037846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Figure 2b:</a:t>
            </a:r>
          </a:p>
        </p:txBody>
      </p:sp>
    </p:spTree>
    <p:extLst>
      <p:ext uri="{BB962C8B-B14F-4D97-AF65-F5344CB8AC3E}">
        <p14:creationId xmlns:p14="http://schemas.microsoft.com/office/powerpoint/2010/main" val="250054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FB35E0-9904-48CE-A0DF-0180F0D6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0" y="2320643"/>
            <a:ext cx="28956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8977D-3619-46F0-8BA5-80986D96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90" y="2320643"/>
            <a:ext cx="4328804" cy="221671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908C0C-8C94-4A46-B153-D0C82D05C297}"/>
              </a:ext>
            </a:extLst>
          </p:cNvPr>
          <p:cNvCxnSpPr>
            <a:cxnSpLocks/>
          </p:cNvCxnSpPr>
          <p:nvPr/>
        </p:nvCxnSpPr>
        <p:spPr>
          <a:xfrm flipH="1">
            <a:off x="4455942" y="3429000"/>
            <a:ext cx="29803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7C1E59-E12A-4C40-AFFB-B1798405B12B}"/>
              </a:ext>
            </a:extLst>
          </p:cNvPr>
          <p:cNvGrpSpPr/>
          <p:nvPr/>
        </p:nvGrpSpPr>
        <p:grpSpPr>
          <a:xfrm rot="18920133" flipV="1">
            <a:off x="5726588" y="3009269"/>
            <a:ext cx="1159040" cy="382697"/>
            <a:chOff x="9557385" y="2049159"/>
            <a:chExt cx="1159040" cy="38269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ED0499B-D9FA-46D3-B4F2-EA25CD222908}"/>
                </a:ext>
              </a:extLst>
            </p:cNvPr>
            <p:cNvCxnSpPr>
              <a:cxnSpLocks/>
            </p:cNvCxnSpPr>
            <p:nvPr/>
          </p:nvCxnSpPr>
          <p:spPr>
            <a:xfrm rot="21159743" flipV="1">
              <a:off x="9630281" y="2139057"/>
              <a:ext cx="1086144" cy="2077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201FDCC-BE44-48DB-853C-C83C97173B1A}"/>
                </a:ext>
              </a:extLst>
            </p:cNvPr>
            <p:cNvCxnSpPr>
              <a:cxnSpLocks/>
            </p:cNvCxnSpPr>
            <p:nvPr/>
          </p:nvCxnSpPr>
          <p:spPr>
            <a:xfrm rot="21159743" flipH="1" flipV="1">
              <a:off x="9557385" y="2049159"/>
              <a:ext cx="77062" cy="3676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DC30470-F926-4891-8654-022D9D1E9A8C}"/>
                </a:ext>
              </a:extLst>
            </p:cNvPr>
            <p:cNvSpPr/>
            <p:nvPr/>
          </p:nvSpPr>
          <p:spPr>
            <a:xfrm rot="20590664">
              <a:off x="9623685" y="2370076"/>
              <a:ext cx="71445" cy="617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E1A1F0-2251-47C7-952B-789B31E737E2}"/>
              </a:ext>
            </a:extLst>
          </p:cNvPr>
          <p:cNvSpPr txBox="1"/>
          <p:nvPr/>
        </p:nvSpPr>
        <p:spPr>
          <a:xfrm>
            <a:off x="6866333" y="2592097"/>
            <a:ext cx="2984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56C24-4B0C-4161-A7F6-288B62DC1577}"/>
              </a:ext>
            </a:extLst>
          </p:cNvPr>
          <p:cNvSpPr txBox="1"/>
          <p:nvPr/>
        </p:nvSpPr>
        <p:spPr>
          <a:xfrm>
            <a:off x="5934642" y="3800312"/>
            <a:ext cx="28244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814BB95-1B4D-45D5-B648-A0613866B8C1}"/>
              </a:ext>
            </a:extLst>
          </p:cNvPr>
          <p:cNvSpPr/>
          <p:nvPr/>
        </p:nvSpPr>
        <p:spPr>
          <a:xfrm rot="6060673">
            <a:off x="6006407" y="2894833"/>
            <a:ext cx="674856" cy="640432"/>
          </a:xfrm>
          <a:prstGeom prst="arc">
            <a:avLst>
              <a:gd name="adj1" fmla="val 13714814"/>
              <a:gd name="adj2" fmla="val 1790327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77A1AB-9750-4DBF-9B2A-1A8336CA1425}"/>
                  </a:ext>
                </a:extLst>
              </p:cNvPr>
              <p:cNvSpPr txBox="1"/>
              <p:nvPr/>
            </p:nvSpPr>
            <p:spPr>
              <a:xfrm>
                <a:off x="6386603" y="3090574"/>
                <a:ext cx="2209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77A1AB-9750-4DBF-9B2A-1A8336CA1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603" y="3090574"/>
                <a:ext cx="220958" cy="307777"/>
              </a:xfrm>
              <a:prstGeom prst="rect">
                <a:avLst/>
              </a:prstGeom>
              <a:blipFill>
                <a:blip r:embed="rId4"/>
                <a:stretch>
                  <a:fillRect l="-41667" r="-36111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FF87143-10B3-442E-943D-B59203F43BB0}"/>
              </a:ext>
            </a:extLst>
          </p:cNvPr>
          <p:cNvSpPr txBox="1"/>
          <p:nvPr/>
        </p:nvSpPr>
        <p:spPr>
          <a:xfrm>
            <a:off x="4438503" y="2468986"/>
            <a:ext cx="1083823" cy="5847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D-Frame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845AA1-DEEF-4C71-A489-5D589FFE845C}"/>
              </a:ext>
            </a:extLst>
          </p:cNvPr>
          <p:cNvSpPr txBox="1"/>
          <p:nvPr/>
        </p:nvSpPr>
        <p:spPr>
          <a:xfrm>
            <a:off x="2279728" y="3490835"/>
            <a:ext cx="1083823" cy="5847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D-Frame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222834-D222-4929-B0EB-E71D9668CC68}"/>
              </a:ext>
            </a:extLst>
          </p:cNvPr>
          <p:cNvSpPr txBox="1"/>
          <p:nvPr/>
        </p:nvSpPr>
        <p:spPr>
          <a:xfrm>
            <a:off x="8063595" y="3680658"/>
            <a:ext cx="968278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D-frame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1100F9-55EB-4565-8746-3EDEA1FB2D78}"/>
              </a:ext>
            </a:extLst>
          </p:cNvPr>
          <p:cNvCxnSpPr>
            <a:cxnSpLocks/>
          </p:cNvCxnSpPr>
          <p:nvPr/>
        </p:nvCxnSpPr>
        <p:spPr>
          <a:xfrm flipH="1">
            <a:off x="8525934" y="2815561"/>
            <a:ext cx="1344037" cy="116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F906FF-6659-49F3-9F25-AB27C57AC1D2}"/>
              </a:ext>
            </a:extLst>
          </p:cNvPr>
          <p:cNvCxnSpPr>
            <a:cxnSpLocks/>
          </p:cNvCxnSpPr>
          <p:nvPr/>
        </p:nvCxnSpPr>
        <p:spPr>
          <a:xfrm flipH="1">
            <a:off x="9901823" y="2831214"/>
            <a:ext cx="1" cy="10818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1AFBF7-D7EB-4C9E-9DED-EF537B984708}"/>
                  </a:ext>
                </a:extLst>
              </p:cNvPr>
              <p:cNvSpPr/>
              <p:nvPr/>
            </p:nvSpPr>
            <p:spPr>
              <a:xfrm>
                <a:off x="8905523" y="3380548"/>
                <a:ext cx="51962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1AFBF7-D7EB-4C9E-9DED-EF537B98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23" y="3380548"/>
                <a:ext cx="51962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C0F75CB-5825-4B57-B14B-1996990A4F94}"/>
                  </a:ext>
                </a:extLst>
              </p:cNvPr>
              <p:cNvSpPr/>
              <p:nvPr/>
            </p:nvSpPr>
            <p:spPr>
              <a:xfrm>
                <a:off x="8412265" y="2468925"/>
                <a:ext cx="502958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C0F75CB-5825-4B57-B14B-1996990A4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65" y="2468925"/>
                <a:ext cx="502958" cy="370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A6C66D-7788-4869-A35A-4812748F71CA}"/>
                  </a:ext>
                </a:extLst>
              </p:cNvPr>
              <p:cNvSpPr/>
              <p:nvPr/>
            </p:nvSpPr>
            <p:spPr>
              <a:xfrm>
                <a:off x="10215158" y="3913113"/>
                <a:ext cx="53405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A6C66D-7788-4869-A35A-4812748F7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158" y="3913113"/>
                <a:ext cx="534056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9821892-7A96-4844-92EC-DAEAC66DCA2A}"/>
                  </a:ext>
                </a:extLst>
              </p:cNvPr>
              <p:cNvSpPr/>
              <p:nvPr/>
            </p:nvSpPr>
            <p:spPr>
              <a:xfrm>
                <a:off x="9367013" y="3758664"/>
                <a:ext cx="517193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9821892-7A96-4844-92EC-DAEAC66D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13" y="3758664"/>
                <a:ext cx="517193" cy="3702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7A11BCD-F72C-4564-9D00-CB253A6E8CD7}"/>
              </a:ext>
            </a:extLst>
          </p:cNvPr>
          <p:cNvGrpSpPr/>
          <p:nvPr/>
        </p:nvGrpSpPr>
        <p:grpSpPr>
          <a:xfrm rot="19687351">
            <a:off x="9046366" y="2606018"/>
            <a:ext cx="1639677" cy="1679662"/>
            <a:chOff x="6788677" y="4936392"/>
            <a:chExt cx="1639677" cy="167966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10FD47-05D1-4AD8-87A5-2D5765AB3D09}"/>
                </a:ext>
              </a:extLst>
            </p:cNvPr>
            <p:cNvCxnSpPr>
              <a:cxnSpLocks/>
            </p:cNvCxnSpPr>
            <p:nvPr/>
          </p:nvCxnSpPr>
          <p:spPr>
            <a:xfrm rot="1912649" flipH="1">
              <a:off x="6788677" y="4936392"/>
              <a:ext cx="1078098" cy="666037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452867-60F3-495B-82F3-AB61C3EF0058}"/>
                </a:ext>
              </a:extLst>
            </p:cNvPr>
            <p:cNvCxnSpPr>
              <a:cxnSpLocks/>
            </p:cNvCxnSpPr>
            <p:nvPr/>
          </p:nvCxnSpPr>
          <p:spPr>
            <a:xfrm rot="1912649">
              <a:off x="7613619" y="5411223"/>
              <a:ext cx="814735" cy="120483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477B4437-7ED9-4F56-9D4A-19576945F5D4}"/>
              </a:ext>
            </a:extLst>
          </p:cNvPr>
          <p:cNvSpPr/>
          <p:nvPr/>
        </p:nvSpPr>
        <p:spPr>
          <a:xfrm rot="14157333">
            <a:off x="8532644" y="2525168"/>
            <a:ext cx="1040631" cy="987548"/>
          </a:xfrm>
          <a:prstGeom prst="arc">
            <a:avLst>
              <a:gd name="adj1" fmla="val 14662868"/>
              <a:gd name="adj2" fmla="val 1897700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1A26F8-1FBE-408F-9053-65167D4EA956}"/>
                  </a:ext>
                </a:extLst>
              </p:cNvPr>
              <p:cNvSpPr txBox="1"/>
              <p:nvPr/>
            </p:nvSpPr>
            <p:spPr>
              <a:xfrm>
                <a:off x="8854677" y="2839155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1A26F8-1FBE-408F-9053-65167D4EA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677" y="2839155"/>
                <a:ext cx="31066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084C568-30EA-49E4-94A1-425C7BA1A627}"/>
              </a:ext>
            </a:extLst>
          </p:cNvPr>
          <p:cNvSpPr txBox="1"/>
          <p:nvPr/>
        </p:nvSpPr>
        <p:spPr>
          <a:xfrm>
            <a:off x="10034171" y="2612503"/>
            <a:ext cx="2457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06D26C-3CCC-478F-A51E-4A8D1CA57AAA}"/>
                  </a:ext>
                </a:extLst>
              </p:cNvPr>
              <p:cNvSpPr txBox="1"/>
              <p:nvPr/>
            </p:nvSpPr>
            <p:spPr>
              <a:xfrm>
                <a:off x="8063595" y="4069665"/>
                <a:ext cx="1582164" cy="100316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06D26C-3CCC-478F-A51E-4A8D1CA5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95" y="4069665"/>
                <a:ext cx="1582164" cy="10031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2861A44-6EFE-4263-A188-910209ACA6EA}"/>
              </a:ext>
            </a:extLst>
          </p:cNvPr>
          <p:cNvSpPr/>
          <p:nvPr/>
        </p:nvSpPr>
        <p:spPr>
          <a:xfrm rot="11815087">
            <a:off x="9500628" y="2202954"/>
            <a:ext cx="1133475" cy="47540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B486299-515A-4226-A511-88064B8B4972}"/>
                  </a:ext>
                </a:extLst>
              </p:cNvPr>
              <p:cNvSpPr txBox="1"/>
              <p:nvPr/>
            </p:nvSpPr>
            <p:spPr>
              <a:xfrm>
                <a:off x="8894292" y="2085875"/>
                <a:ext cx="618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𝑫𝒊𝒔𝒌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B486299-515A-4226-A511-88064B8B4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292" y="2085875"/>
                <a:ext cx="618182" cy="307777"/>
              </a:xfrm>
              <a:prstGeom prst="rect">
                <a:avLst/>
              </a:prstGeom>
              <a:blipFill>
                <a:blip r:embed="rId11"/>
                <a:stretch>
                  <a:fillRect l="-5941" r="-5941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CD65ED2-7FAE-42A2-8D4B-E8D1C3BA0BAC}"/>
              </a:ext>
            </a:extLst>
          </p:cNvPr>
          <p:cNvSpPr/>
          <p:nvPr/>
        </p:nvSpPr>
        <p:spPr>
          <a:xfrm>
            <a:off x="9838118" y="2751003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46E61D-2AD9-4753-82AC-37DFDD6595A1}"/>
              </a:ext>
            </a:extLst>
          </p:cNvPr>
          <p:cNvSpPr/>
          <p:nvPr/>
        </p:nvSpPr>
        <p:spPr>
          <a:xfrm>
            <a:off x="367051" y="1885274"/>
            <a:ext cx="10533560" cy="3300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65A76F-7731-47E0-90C4-96BF61D82034}"/>
              </a:ext>
            </a:extLst>
          </p:cNvPr>
          <p:cNvSpPr txBox="1"/>
          <p:nvPr/>
        </p:nvSpPr>
        <p:spPr>
          <a:xfrm>
            <a:off x="499377" y="1885274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Figure 2c:</a:t>
            </a:r>
          </a:p>
        </p:txBody>
      </p:sp>
    </p:spTree>
    <p:extLst>
      <p:ext uri="{BB962C8B-B14F-4D97-AF65-F5344CB8AC3E}">
        <p14:creationId xmlns:p14="http://schemas.microsoft.com/office/powerpoint/2010/main" val="186087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A01B82-770F-4670-97BA-B5B49BEC9367}"/>
              </a:ext>
            </a:extLst>
          </p:cNvPr>
          <p:cNvSpPr/>
          <p:nvPr/>
        </p:nvSpPr>
        <p:spPr>
          <a:xfrm>
            <a:off x="1635853" y="3162650"/>
            <a:ext cx="125835" cy="266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C2E30-214B-4E59-8517-EBEFC1B59E2F}"/>
              </a:ext>
            </a:extLst>
          </p:cNvPr>
          <p:cNvSpPr/>
          <p:nvPr/>
        </p:nvSpPr>
        <p:spPr>
          <a:xfrm rot="5400000">
            <a:off x="5201173" y="2265028"/>
            <a:ext cx="125835" cy="700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86ADC-A78D-4260-BD32-CA6E74589226}"/>
              </a:ext>
            </a:extLst>
          </p:cNvPr>
          <p:cNvSpPr/>
          <p:nvPr/>
        </p:nvSpPr>
        <p:spPr>
          <a:xfrm>
            <a:off x="8766494" y="3162650"/>
            <a:ext cx="125835" cy="266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3115E7-3F7B-4DAB-9102-B1CCC648150B}"/>
              </a:ext>
            </a:extLst>
          </p:cNvPr>
          <p:cNvGrpSpPr/>
          <p:nvPr/>
        </p:nvGrpSpPr>
        <p:grpSpPr>
          <a:xfrm>
            <a:off x="5150088" y="1053513"/>
            <a:ext cx="721165" cy="685403"/>
            <a:chOff x="8973410" y="1210954"/>
            <a:chExt cx="721165" cy="685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72322F-C870-4579-B20F-D292E78C7B37}"/>
                </a:ext>
              </a:extLst>
            </p:cNvPr>
            <p:cNvCxnSpPr>
              <a:cxnSpLocks/>
            </p:cNvCxnSpPr>
            <p:nvPr/>
          </p:nvCxnSpPr>
          <p:spPr>
            <a:xfrm>
              <a:off x="8985380" y="1875453"/>
              <a:ext cx="553542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565EC9-0985-4DA4-B11E-EC76991AD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1342359"/>
              <a:ext cx="0" cy="53309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3E5284-12F1-4390-B106-0A35850DF74F}"/>
                </a:ext>
              </a:extLst>
            </p:cNvPr>
            <p:cNvSpPr txBox="1"/>
            <p:nvPr/>
          </p:nvSpPr>
          <p:spPr>
            <a:xfrm>
              <a:off x="9383271" y="15270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1BF6F3-3B28-4489-BE9C-61E5A51B2891}"/>
                </a:ext>
              </a:extLst>
            </p:cNvPr>
            <p:cNvSpPr txBox="1"/>
            <p:nvPr/>
          </p:nvSpPr>
          <p:spPr>
            <a:xfrm>
              <a:off x="8973410" y="12109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0C1208C2-D959-4639-9AE6-4D136A72A801}"/>
              </a:ext>
            </a:extLst>
          </p:cNvPr>
          <p:cNvSpPr/>
          <p:nvPr/>
        </p:nvSpPr>
        <p:spPr>
          <a:xfrm>
            <a:off x="5098353" y="1637804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0E215B-20DB-45B6-9C1F-3B19EB5BFCDF}"/>
              </a:ext>
            </a:extLst>
          </p:cNvPr>
          <p:cNvCxnSpPr>
            <a:cxnSpLocks/>
          </p:cNvCxnSpPr>
          <p:nvPr/>
        </p:nvCxnSpPr>
        <p:spPr>
          <a:xfrm>
            <a:off x="1761687" y="1554250"/>
            <a:ext cx="0" cy="4701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45E1EE-31B0-4CEA-87AF-3B3F150E0DDA}"/>
              </a:ext>
            </a:extLst>
          </p:cNvPr>
          <p:cNvCxnSpPr>
            <a:cxnSpLocks/>
          </p:cNvCxnSpPr>
          <p:nvPr/>
        </p:nvCxnSpPr>
        <p:spPr>
          <a:xfrm>
            <a:off x="8765480" y="2808371"/>
            <a:ext cx="0" cy="28496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486375-0471-4D0A-859B-024D99DE08B2}"/>
              </a:ext>
            </a:extLst>
          </p:cNvPr>
          <p:cNvCxnSpPr>
            <a:cxnSpLocks/>
          </p:cNvCxnSpPr>
          <p:nvPr/>
        </p:nvCxnSpPr>
        <p:spPr>
          <a:xfrm flipH="1">
            <a:off x="1635853" y="1700722"/>
            <a:ext cx="6605632" cy="26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CF112F-758C-4AA0-ABD1-DC5C2D37FC08}"/>
              </a:ext>
            </a:extLst>
          </p:cNvPr>
          <p:cNvSpPr txBox="1"/>
          <p:nvPr/>
        </p:nvSpPr>
        <p:spPr>
          <a:xfrm>
            <a:off x="4833338" y="164724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FE3256-DDF5-443A-A161-C40EFB99D921}"/>
              </a:ext>
            </a:extLst>
          </p:cNvPr>
          <p:cNvCxnSpPr/>
          <p:nvPr/>
        </p:nvCxnSpPr>
        <p:spPr>
          <a:xfrm>
            <a:off x="5170289" y="5440516"/>
            <a:ext cx="35953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5809F9-DBE7-429D-ABC1-49142ACAF09B}"/>
              </a:ext>
            </a:extLst>
          </p:cNvPr>
          <p:cNvSpPr txBox="1"/>
          <p:nvPr/>
        </p:nvSpPr>
        <p:spPr>
          <a:xfrm>
            <a:off x="7991966" y="507118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L_ix_h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167214-69C5-4833-A6E2-BCF0201B8009}"/>
              </a:ext>
            </a:extLst>
          </p:cNvPr>
          <p:cNvCxnSpPr>
            <a:cxnSpLocks/>
          </p:cNvCxnSpPr>
          <p:nvPr/>
        </p:nvCxnSpPr>
        <p:spPr>
          <a:xfrm>
            <a:off x="8892329" y="2845088"/>
            <a:ext cx="0" cy="3339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7C6C2B-ABC0-4AA8-B043-DE63D1153798}"/>
              </a:ext>
            </a:extLst>
          </p:cNvPr>
          <p:cNvCxnSpPr>
            <a:cxnSpLocks/>
          </p:cNvCxnSpPr>
          <p:nvPr/>
        </p:nvCxnSpPr>
        <p:spPr>
          <a:xfrm>
            <a:off x="8391274" y="2993758"/>
            <a:ext cx="35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629B5C-C484-48CF-B210-93BCAEAABA09}"/>
              </a:ext>
            </a:extLst>
          </p:cNvPr>
          <p:cNvCxnSpPr>
            <a:cxnSpLocks/>
          </p:cNvCxnSpPr>
          <p:nvPr/>
        </p:nvCxnSpPr>
        <p:spPr>
          <a:xfrm flipH="1">
            <a:off x="8892329" y="2993758"/>
            <a:ext cx="44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68FA29-A4FD-4036-83D8-FC892E829BB2}"/>
              </a:ext>
            </a:extLst>
          </p:cNvPr>
          <p:cNvSpPr txBox="1"/>
          <p:nvPr/>
        </p:nvSpPr>
        <p:spPr>
          <a:xfrm>
            <a:off x="8098440" y="266042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tx_h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BD3C6B-424D-436F-A4CC-6D5CE88C0100}"/>
              </a:ext>
            </a:extLst>
          </p:cNvPr>
          <p:cNvCxnSpPr>
            <a:cxnSpLocks/>
          </p:cNvCxnSpPr>
          <p:nvPr/>
        </p:nvCxnSpPr>
        <p:spPr>
          <a:xfrm flipH="1">
            <a:off x="2109132" y="3182468"/>
            <a:ext cx="10237" cy="250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B2D59F-2AF7-4D95-BE96-15C500D3E02C}"/>
              </a:ext>
            </a:extLst>
          </p:cNvPr>
          <p:cNvSpPr txBox="1"/>
          <p:nvPr/>
        </p:nvSpPr>
        <p:spPr>
          <a:xfrm>
            <a:off x="2120853" y="332591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L_iy_h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82774C-73FE-4556-B555-E306B9027D06}"/>
              </a:ext>
            </a:extLst>
          </p:cNvPr>
          <p:cNvCxnSpPr>
            <a:cxnSpLocks/>
          </p:cNvCxnSpPr>
          <p:nvPr/>
        </p:nvCxnSpPr>
        <p:spPr>
          <a:xfrm>
            <a:off x="6745446" y="5830349"/>
            <a:ext cx="25460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B9A5FF-15DC-4F09-877C-FDBFF2AADAE5}"/>
              </a:ext>
            </a:extLst>
          </p:cNvPr>
          <p:cNvCxnSpPr>
            <a:cxnSpLocks/>
          </p:cNvCxnSpPr>
          <p:nvPr/>
        </p:nvCxnSpPr>
        <p:spPr>
          <a:xfrm>
            <a:off x="6694466" y="5704514"/>
            <a:ext cx="25460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4FFF5F-0EA0-4345-B572-426103A3508A}"/>
              </a:ext>
            </a:extLst>
          </p:cNvPr>
          <p:cNvCxnSpPr>
            <a:cxnSpLocks/>
          </p:cNvCxnSpPr>
          <p:nvPr/>
        </p:nvCxnSpPr>
        <p:spPr>
          <a:xfrm>
            <a:off x="9240391" y="5285120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DEF148-8E84-4CC8-AFA0-CD208A85A823}"/>
              </a:ext>
            </a:extLst>
          </p:cNvPr>
          <p:cNvCxnSpPr>
            <a:cxnSpLocks/>
          </p:cNvCxnSpPr>
          <p:nvPr/>
        </p:nvCxnSpPr>
        <p:spPr>
          <a:xfrm flipV="1">
            <a:off x="9240391" y="5836781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18074C-8361-46D9-AEAB-084B8623B190}"/>
              </a:ext>
            </a:extLst>
          </p:cNvPr>
          <p:cNvSpPr txBox="1"/>
          <p:nvPr/>
        </p:nvSpPr>
        <p:spPr>
          <a:xfrm>
            <a:off x="9315974" y="558276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ty_h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C46CBD-3982-4645-8B16-1962505121D7}"/>
              </a:ext>
            </a:extLst>
          </p:cNvPr>
          <p:cNvCxnSpPr>
            <a:cxnSpLocks/>
          </p:cNvCxnSpPr>
          <p:nvPr/>
        </p:nvCxnSpPr>
        <p:spPr>
          <a:xfrm>
            <a:off x="1503340" y="3162650"/>
            <a:ext cx="9879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B33CE76-14FA-42DA-8CC9-40E22AA47D81}"/>
              </a:ext>
            </a:extLst>
          </p:cNvPr>
          <p:cNvSpPr/>
          <p:nvPr/>
        </p:nvSpPr>
        <p:spPr>
          <a:xfrm>
            <a:off x="1563091" y="5767431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182CE6-9B71-4A7A-98E8-359A87CB5045}"/>
              </a:ext>
            </a:extLst>
          </p:cNvPr>
          <p:cNvSpPr txBox="1"/>
          <p:nvPr/>
        </p:nvSpPr>
        <p:spPr>
          <a:xfrm>
            <a:off x="1185624" y="56771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155131-A737-45B8-91A1-909880B6D169}"/>
              </a:ext>
            </a:extLst>
          </p:cNvPr>
          <p:cNvCxnSpPr>
            <a:cxnSpLocks/>
          </p:cNvCxnSpPr>
          <p:nvPr/>
        </p:nvCxnSpPr>
        <p:spPr>
          <a:xfrm>
            <a:off x="5171113" y="813250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E2ECFD-10A2-4559-8C44-A02631C9D8FB}"/>
              </a:ext>
            </a:extLst>
          </p:cNvPr>
          <p:cNvCxnSpPr>
            <a:cxnSpLocks/>
          </p:cNvCxnSpPr>
          <p:nvPr/>
        </p:nvCxnSpPr>
        <p:spPr>
          <a:xfrm>
            <a:off x="2109132" y="1738916"/>
            <a:ext cx="1" cy="1411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C5D0436-17AF-406F-B284-9CB5DFC19791}"/>
              </a:ext>
            </a:extLst>
          </p:cNvPr>
          <p:cNvSpPr txBox="1"/>
          <p:nvPr/>
        </p:nvSpPr>
        <p:spPr>
          <a:xfrm>
            <a:off x="2127209" y="2136610"/>
            <a:ext cx="100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L_y_O2h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9F38C9-F855-46E6-8F7D-D98039FC5C36}"/>
              </a:ext>
            </a:extLst>
          </p:cNvPr>
          <p:cNvSpPr txBox="1"/>
          <p:nvPr/>
        </p:nvSpPr>
        <p:spPr>
          <a:xfrm>
            <a:off x="923040" y="4084275"/>
            <a:ext cx="359394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1.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C9E0F14-6581-4EBA-8520-0E3C24D300D0}"/>
              </a:ext>
            </a:extLst>
          </p:cNvPr>
          <p:cNvCxnSpPr/>
          <p:nvPr/>
        </p:nvCxnSpPr>
        <p:spPr>
          <a:xfrm>
            <a:off x="1212209" y="4514858"/>
            <a:ext cx="359269" cy="396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533220-49B0-47DF-B0BD-E85F956B2019}"/>
              </a:ext>
            </a:extLst>
          </p:cNvPr>
          <p:cNvSpPr txBox="1"/>
          <p:nvPr/>
        </p:nvSpPr>
        <p:spPr>
          <a:xfrm>
            <a:off x="7857418" y="3458915"/>
            <a:ext cx="359394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3.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E77A652-F387-4C77-A3E5-819992FA8C95}"/>
              </a:ext>
            </a:extLst>
          </p:cNvPr>
          <p:cNvCxnSpPr>
            <a:cxnSpLocks/>
          </p:cNvCxnSpPr>
          <p:nvPr/>
        </p:nvCxnSpPr>
        <p:spPr>
          <a:xfrm>
            <a:off x="8277787" y="3721641"/>
            <a:ext cx="451793" cy="328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FD44826-FE40-413C-9EE1-846E25C4E40C}"/>
              </a:ext>
            </a:extLst>
          </p:cNvPr>
          <p:cNvSpPr txBox="1"/>
          <p:nvPr/>
        </p:nvSpPr>
        <p:spPr>
          <a:xfrm>
            <a:off x="4053848" y="4705326"/>
            <a:ext cx="359394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2.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AD0B598-6DD3-44B7-ACC2-1EE5948F522F}"/>
              </a:ext>
            </a:extLst>
          </p:cNvPr>
          <p:cNvCxnSpPr>
            <a:cxnSpLocks/>
          </p:cNvCxnSpPr>
          <p:nvPr/>
        </p:nvCxnSpPr>
        <p:spPr>
          <a:xfrm>
            <a:off x="4402905" y="5131151"/>
            <a:ext cx="569800" cy="545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2F59694-87F8-4BAF-A7B3-5D42CC58CDE4}"/>
              </a:ext>
            </a:extLst>
          </p:cNvPr>
          <p:cNvGrpSpPr/>
          <p:nvPr/>
        </p:nvGrpSpPr>
        <p:grpSpPr>
          <a:xfrm>
            <a:off x="4876800" y="3905212"/>
            <a:ext cx="609459" cy="549108"/>
            <a:chOff x="10128069" y="2444650"/>
            <a:chExt cx="920744" cy="910567"/>
          </a:xfrm>
        </p:grpSpPr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45790BC6-EA48-4B98-B39D-A7587D1551C9}"/>
                </a:ext>
              </a:extLst>
            </p:cNvPr>
            <p:cNvSpPr/>
            <p:nvPr/>
          </p:nvSpPr>
          <p:spPr>
            <a:xfrm rot="197510">
              <a:off x="10148813" y="2455217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0" name="Partial Circle 89">
              <a:extLst>
                <a:ext uri="{FF2B5EF4-FFF2-40B4-BE49-F238E27FC236}">
                  <a16:creationId xmlns:a16="http://schemas.microsoft.com/office/drawing/2014/main" id="{ED6027F8-B93E-4B19-AFD7-2E2DB3A1CB5F}"/>
                </a:ext>
              </a:extLst>
            </p:cNvPr>
            <p:cNvSpPr/>
            <p:nvPr/>
          </p:nvSpPr>
          <p:spPr>
            <a:xfrm rot="10800000">
              <a:off x="10128069" y="2444650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5F46B-FDCC-4336-8B71-60685327CDA3}"/>
                </a:ext>
              </a:extLst>
            </p:cNvPr>
            <p:cNvSpPr/>
            <p:nvPr/>
          </p:nvSpPr>
          <p:spPr>
            <a:xfrm>
              <a:off x="10128069" y="2444650"/>
              <a:ext cx="900000" cy="9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3320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9F810D-6D8A-4E02-872E-6A654B6E2D5A}"/>
              </a:ext>
            </a:extLst>
          </p:cNvPr>
          <p:cNvSpPr/>
          <p:nvPr/>
        </p:nvSpPr>
        <p:spPr>
          <a:xfrm>
            <a:off x="1635853" y="3162650"/>
            <a:ext cx="125835" cy="26676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E37FD-384A-42EB-A927-D3F57AA58959}"/>
              </a:ext>
            </a:extLst>
          </p:cNvPr>
          <p:cNvSpPr/>
          <p:nvPr/>
        </p:nvSpPr>
        <p:spPr>
          <a:xfrm rot="5400000">
            <a:off x="5201173" y="2265028"/>
            <a:ext cx="125835" cy="70048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3FCD5-C650-437B-8E50-611C0F98F7F4}"/>
              </a:ext>
            </a:extLst>
          </p:cNvPr>
          <p:cNvSpPr/>
          <p:nvPr/>
        </p:nvSpPr>
        <p:spPr>
          <a:xfrm>
            <a:off x="8766494" y="3162650"/>
            <a:ext cx="125835" cy="26676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02DE75-0721-4534-8B50-89E20922DB7E}"/>
              </a:ext>
            </a:extLst>
          </p:cNvPr>
          <p:cNvGrpSpPr/>
          <p:nvPr/>
        </p:nvGrpSpPr>
        <p:grpSpPr>
          <a:xfrm>
            <a:off x="5170289" y="1288366"/>
            <a:ext cx="721165" cy="685403"/>
            <a:chOff x="8973410" y="1210954"/>
            <a:chExt cx="721165" cy="6854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382D3D-CF60-4FF9-B78D-32B75FA99300}"/>
                </a:ext>
              </a:extLst>
            </p:cNvPr>
            <p:cNvCxnSpPr>
              <a:cxnSpLocks/>
            </p:cNvCxnSpPr>
            <p:nvPr/>
          </p:nvCxnSpPr>
          <p:spPr>
            <a:xfrm>
              <a:off x="8985380" y="1875453"/>
              <a:ext cx="553542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03161-3A8E-4147-8824-90475049B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1342359"/>
              <a:ext cx="0" cy="53309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0A6537-31F0-4C8B-9FBD-788DFC3E18BE}"/>
                </a:ext>
              </a:extLst>
            </p:cNvPr>
            <p:cNvSpPr txBox="1"/>
            <p:nvPr/>
          </p:nvSpPr>
          <p:spPr>
            <a:xfrm>
              <a:off x="9383271" y="15270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58080A-7411-4A58-B844-34DBDCE42A9B}"/>
                </a:ext>
              </a:extLst>
            </p:cNvPr>
            <p:cNvSpPr txBox="1"/>
            <p:nvPr/>
          </p:nvSpPr>
          <p:spPr>
            <a:xfrm>
              <a:off x="8973410" y="12109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437A768-4DA4-443C-993B-81DF49836973}"/>
              </a:ext>
            </a:extLst>
          </p:cNvPr>
          <p:cNvSpPr/>
          <p:nvPr/>
        </p:nvSpPr>
        <p:spPr>
          <a:xfrm>
            <a:off x="5098352" y="1856388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838D8E-3FD0-45FB-BF08-5434429FA1BE}"/>
              </a:ext>
            </a:extLst>
          </p:cNvPr>
          <p:cNvCxnSpPr>
            <a:cxnSpLocks/>
          </p:cNvCxnSpPr>
          <p:nvPr/>
        </p:nvCxnSpPr>
        <p:spPr>
          <a:xfrm>
            <a:off x="1761687" y="1904271"/>
            <a:ext cx="0" cy="43519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60C2D0-3E56-45BC-9F9D-45A402206318}"/>
              </a:ext>
            </a:extLst>
          </p:cNvPr>
          <p:cNvCxnSpPr>
            <a:cxnSpLocks/>
          </p:cNvCxnSpPr>
          <p:nvPr/>
        </p:nvCxnSpPr>
        <p:spPr>
          <a:xfrm flipH="1">
            <a:off x="1635852" y="1919306"/>
            <a:ext cx="6605632" cy="26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505466-C1D7-40C1-9814-272DC6090B87}"/>
              </a:ext>
            </a:extLst>
          </p:cNvPr>
          <p:cNvSpPr txBox="1"/>
          <p:nvPr/>
        </p:nvSpPr>
        <p:spPr>
          <a:xfrm>
            <a:off x="4833337" y="18658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140AB0-66B6-4192-8355-DA479C19BA33}"/>
              </a:ext>
            </a:extLst>
          </p:cNvPr>
          <p:cNvCxnSpPr>
            <a:cxnSpLocks/>
          </p:cNvCxnSpPr>
          <p:nvPr/>
        </p:nvCxnSpPr>
        <p:spPr>
          <a:xfrm flipH="1">
            <a:off x="2109132" y="3182468"/>
            <a:ext cx="10237" cy="250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7B5C29-F5B7-4136-8F9C-D0ECA18BF94F}"/>
              </a:ext>
            </a:extLst>
          </p:cNvPr>
          <p:cNvSpPr txBox="1"/>
          <p:nvPr/>
        </p:nvSpPr>
        <p:spPr>
          <a:xfrm>
            <a:off x="2120853" y="332591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L_iy_h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45845A-DAFF-4FFA-A78B-68D82F6D0066}"/>
              </a:ext>
            </a:extLst>
          </p:cNvPr>
          <p:cNvCxnSpPr>
            <a:cxnSpLocks/>
          </p:cNvCxnSpPr>
          <p:nvPr/>
        </p:nvCxnSpPr>
        <p:spPr>
          <a:xfrm>
            <a:off x="6745446" y="5830349"/>
            <a:ext cx="25460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3F0E6A-AA1A-4AB4-8CEC-811A7B85C094}"/>
              </a:ext>
            </a:extLst>
          </p:cNvPr>
          <p:cNvCxnSpPr>
            <a:cxnSpLocks/>
          </p:cNvCxnSpPr>
          <p:nvPr/>
        </p:nvCxnSpPr>
        <p:spPr>
          <a:xfrm>
            <a:off x="6694466" y="5704514"/>
            <a:ext cx="25460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9C4C9-4959-48FF-A30F-FB61C4933AC2}"/>
              </a:ext>
            </a:extLst>
          </p:cNvPr>
          <p:cNvCxnSpPr>
            <a:cxnSpLocks/>
          </p:cNvCxnSpPr>
          <p:nvPr/>
        </p:nvCxnSpPr>
        <p:spPr>
          <a:xfrm>
            <a:off x="9240391" y="5285120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F14322-F671-41BD-824A-14977E42F53B}"/>
              </a:ext>
            </a:extLst>
          </p:cNvPr>
          <p:cNvCxnSpPr>
            <a:cxnSpLocks/>
          </p:cNvCxnSpPr>
          <p:nvPr/>
        </p:nvCxnSpPr>
        <p:spPr>
          <a:xfrm flipV="1">
            <a:off x="9240391" y="5836781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485585-CA81-4935-976A-C04C0D9D484A}"/>
              </a:ext>
            </a:extLst>
          </p:cNvPr>
          <p:cNvSpPr txBox="1"/>
          <p:nvPr/>
        </p:nvSpPr>
        <p:spPr>
          <a:xfrm>
            <a:off x="9315974" y="558276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ty_h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3B011F-C427-412C-8A74-B149C736561E}"/>
              </a:ext>
            </a:extLst>
          </p:cNvPr>
          <p:cNvCxnSpPr>
            <a:cxnSpLocks/>
          </p:cNvCxnSpPr>
          <p:nvPr/>
        </p:nvCxnSpPr>
        <p:spPr>
          <a:xfrm>
            <a:off x="1503340" y="3162650"/>
            <a:ext cx="9879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1914BA0-AA4D-407F-96D7-D46574B153E6}"/>
              </a:ext>
            </a:extLst>
          </p:cNvPr>
          <p:cNvSpPr/>
          <p:nvPr/>
        </p:nvSpPr>
        <p:spPr>
          <a:xfrm>
            <a:off x="1563091" y="5767431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33917E-72F7-469A-A60C-A2FF303D3D1D}"/>
              </a:ext>
            </a:extLst>
          </p:cNvPr>
          <p:cNvSpPr txBox="1"/>
          <p:nvPr/>
        </p:nvSpPr>
        <p:spPr>
          <a:xfrm>
            <a:off x="1185624" y="56771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2EBE28-D427-4984-93E6-C3CB54BD697C}"/>
              </a:ext>
            </a:extLst>
          </p:cNvPr>
          <p:cNvCxnSpPr>
            <a:cxnSpLocks/>
          </p:cNvCxnSpPr>
          <p:nvPr/>
        </p:nvCxnSpPr>
        <p:spPr>
          <a:xfrm>
            <a:off x="2107051" y="1904271"/>
            <a:ext cx="2082" cy="1246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1666C-C8C8-4BC8-B083-48626B7ECB24}"/>
              </a:ext>
            </a:extLst>
          </p:cNvPr>
          <p:cNvSpPr txBox="1"/>
          <p:nvPr/>
        </p:nvSpPr>
        <p:spPr>
          <a:xfrm>
            <a:off x="2242021" y="233100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L_y_O2h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9D333C-5978-4C13-84E9-CD6B2BF302AE}"/>
              </a:ext>
            </a:extLst>
          </p:cNvPr>
          <p:cNvCxnSpPr>
            <a:cxnSpLocks/>
          </p:cNvCxnSpPr>
          <p:nvPr/>
        </p:nvCxnSpPr>
        <p:spPr>
          <a:xfrm>
            <a:off x="3150255" y="4284563"/>
            <a:ext cx="0" cy="1418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E9F930B-4BB7-42F5-9B83-8E76894642F9}"/>
              </a:ext>
            </a:extLst>
          </p:cNvPr>
          <p:cNvSpPr txBox="1"/>
          <p:nvPr/>
        </p:nvSpPr>
        <p:spPr>
          <a:xfrm>
            <a:off x="2485281" y="45757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66FF"/>
                </a:solidFill>
              </a:rPr>
              <a:t>L_y_s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EBAD0-BE76-4AEE-8281-A8AFD5D409E7}"/>
              </a:ext>
            </a:extLst>
          </p:cNvPr>
          <p:cNvCxnSpPr>
            <a:cxnSpLocks/>
          </p:cNvCxnSpPr>
          <p:nvPr/>
        </p:nvCxnSpPr>
        <p:spPr>
          <a:xfrm>
            <a:off x="5171113" y="813250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D5AFC70-7E6D-47C0-B63D-0BCC1404C7F4}"/>
              </a:ext>
            </a:extLst>
          </p:cNvPr>
          <p:cNvGrpSpPr/>
          <p:nvPr/>
        </p:nvGrpSpPr>
        <p:grpSpPr>
          <a:xfrm>
            <a:off x="3731933" y="3208127"/>
            <a:ext cx="3013513" cy="1520572"/>
            <a:chOff x="2663235" y="2189338"/>
            <a:chExt cx="3013513" cy="1520572"/>
          </a:xfrm>
        </p:grpSpPr>
        <p:sp>
          <p:nvSpPr>
            <p:cNvPr id="75" name="Flowchart: Magnetic Disk 74">
              <a:extLst>
                <a:ext uri="{FF2B5EF4-FFF2-40B4-BE49-F238E27FC236}">
                  <a16:creationId xmlns:a16="http://schemas.microsoft.com/office/drawing/2014/main" id="{5F913272-3EE8-487C-96C9-3000D4DF60DF}"/>
                </a:ext>
              </a:extLst>
            </p:cNvPr>
            <p:cNvSpPr/>
            <p:nvPr/>
          </p:nvSpPr>
          <p:spPr>
            <a:xfrm>
              <a:off x="2663235" y="2978064"/>
              <a:ext cx="3013513" cy="686379"/>
            </a:xfrm>
            <a:prstGeom prst="flowChartMagneticDisk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ECC1780-A496-4F2D-9690-2952ED106651}"/>
                </a:ext>
              </a:extLst>
            </p:cNvPr>
            <p:cNvGrpSpPr/>
            <p:nvPr/>
          </p:nvGrpSpPr>
          <p:grpSpPr>
            <a:xfrm>
              <a:off x="4114886" y="2189338"/>
              <a:ext cx="1144698" cy="1074186"/>
              <a:chOff x="8985380" y="801267"/>
              <a:chExt cx="1144698" cy="1074186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066D713-6A06-4FA9-A919-7FB322F65A09}"/>
                  </a:ext>
                </a:extLst>
              </p:cNvPr>
              <p:cNvCxnSpPr/>
              <p:nvPr/>
            </p:nvCxnSpPr>
            <p:spPr>
              <a:xfrm>
                <a:off x="8985380" y="1875453"/>
                <a:ext cx="100770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1A7F7BA-2B15-4033-B544-FE0DAFC114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5380" y="985934"/>
                <a:ext cx="0" cy="889519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30DE25-ECAB-4494-AE64-B41279C7DC46}"/>
                  </a:ext>
                </a:extLst>
              </p:cNvPr>
              <p:cNvSpPr txBox="1"/>
              <p:nvPr/>
            </p:nvSpPr>
            <p:spPr>
              <a:xfrm>
                <a:off x="9818774" y="1506121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CC6CD2-394C-44A6-BDDC-5F49CD3195B6}"/>
                  </a:ext>
                </a:extLst>
              </p:cNvPr>
              <p:cNvSpPr txBox="1"/>
              <p:nvPr/>
            </p:nvSpPr>
            <p:spPr>
              <a:xfrm>
                <a:off x="8985380" y="80126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B819C96-6362-43D0-855F-ED2938384C30}"/>
                </a:ext>
              </a:extLst>
            </p:cNvPr>
            <p:cNvGrpSpPr/>
            <p:nvPr/>
          </p:nvGrpSpPr>
          <p:grpSpPr>
            <a:xfrm>
              <a:off x="3910149" y="3101846"/>
              <a:ext cx="400453" cy="327154"/>
              <a:chOff x="10128069" y="2444650"/>
              <a:chExt cx="920744" cy="910567"/>
            </a:xfrm>
          </p:grpSpPr>
          <p:sp>
            <p:nvSpPr>
              <p:cNvPr id="89" name="Partial Circle 88">
                <a:extLst>
                  <a:ext uri="{FF2B5EF4-FFF2-40B4-BE49-F238E27FC236}">
                    <a16:creationId xmlns:a16="http://schemas.microsoft.com/office/drawing/2014/main" id="{A088E5E3-167F-401E-AD7B-C3EA70506019}"/>
                  </a:ext>
                </a:extLst>
              </p:cNvPr>
              <p:cNvSpPr/>
              <p:nvPr/>
            </p:nvSpPr>
            <p:spPr>
              <a:xfrm rot="197510">
                <a:off x="10148813" y="2455217"/>
                <a:ext cx="900000" cy="90000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Partial Circle 90">
                <a:extLst>
                  <a:ext uri="{FF2B5EF4-FFF2-40B4-BE49-F238E27FC236}">
                    <a16:creationId xmlns:a16="http://schemas.microsoft.com/office/drawing/2014/main" id="{236BC552-F0CE-4CAD-8A6B-A6EFA5C63927}"/>
                  </a:ext>
                </a:extLst>
              </p:cNvPr>
              <p:cNvSpPr/>
              <p:nvPr/>
            </p:nvSpPr>
            <p:spPr>
              <a:xfrm rot="10800000">
                <a:off x="10128069" y="2444650"/>
                <a:ext cx="900000" cy="90000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54EF1CB-AF3C-4ED0-BCBE-EA5FB4F21117}"/>
                  </a:ext>
                </a:extLst>
              </p:cNvPr>
              <p:cNvSpPr/>
              <p:nvPr/>
            </p:nvSpPr>
            <p:spPr>
              <a:xfrm>
                <a:off x="10128069" y="244465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B888F49-0534-497F-A572-65A892385C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484" y="3259287"/>
              <a:ext cx="696402" cy="346179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BBF65E-6918-44DD-B7D8-75651398AFC7}"/>
                </a:ext>
              </a:extLst>
            </p:cNvPr>
            <p:cNvSpPr txBox="1"/>
            <p:nvPr/>
          </p:nvSpPr>
          <p:spPr>
            <a:xfrm>
              <a:off x="3169948" y="334057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00FF"/>
                  </a:solidFill>
                </a:rPr>
                <a:t>Z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B6CA7-E566-475B-BD96-04FFE295E755}"/>
              </a:ext>
            </a:extLst>
          </p:cNvPr>
          <p:cNvCxnSpPr>
            <a:cxnSpLocks/>
          </p:cNvCxnSpPr>
          <p:nvPr/>
        </p:nvCxnSpPr>
        <p:spPr>
          <a:xfrm>
            <a:off x="3152468" y="4269996"/>
            <a:ext cx="47164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2A1E44-678F-4493-92EE-0F6864391B5B}"/>
              </a:ext>
            </a:extLst>
          </p:cNvPr>
          <p:cNvSpPr txBox="1"/>
          <p:nvPr/>
        </p:nvSpPr>
        <p:spPr>
          <a:xfrm>
            <a:off x="5291740" y="43105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7943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9AF7F96-C1AA-469A-8D3F-62A9B8ABF4CD}"/>
              </a:ext>
            </a:extLst>
          </p:cNvPr>
          <p:cNvGrpSpPr/>
          <p:nvPr/>
        </p:nvGrpSpPr>
        <p:grpSpPr>
          <a:xfrm>
            <a:off x="3384074" y="3013978"/>
            <a:ext cx="3892731" cy="1625016"/>
            <a:chOff x="2098766" y="2189338"/>
            <a:chExt cx="3892731" cy="162501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F12C1D4D-0FFB-48E3-8F2C-11C9FF6778A1}"/>
                </a:ext>
              </a:extLst>
            </p:cNvPr>
            <p:cNvSpPr/>
            <p:nvPr/>
          </p:nvSpPr>
          <p:spPr>
            <a:xfrm>
              <a:off x="2098766" y="2682240"/>
              <a:ext cx="3892731" cy="1132114"/>
            </a:xfrm>
            <a:prstGeom prst="flowChartMagneticDisk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9184FE-CBF5-4956-A284-B1BC56A771A4}"/>
                </a:ext>
              </a:extLst>
            </p:cNvPr>
            <p:cNvGrpSpPr/>
            <p:nvPr/>
          </p:nvGrpSpPr>
          <p:grpSpPr>
            <a:xfrm>
              <a:off x="4114886" y="2189338"/>
              <a:ext cx="1144698" cy="1074186"/>
              <a:chOff x="8985380" y="801267"/>
              <a:chExt cx="1144698" cy="1074186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22ED570-4BB4-4B5A-A45C-50F394573085}"/>
                  </a:ext>
                </a:extLst>
              </p:cNvPr>
              <p:cNvCxnSpPr/>
              <p:nvPr/>
            </p:nvCxnSpPr>
            <p:spPr>
              <a:xfrm>
                <a:off x="8985380" y="1875453"/>
                <a:ext cx="100770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AFF7B99-F550-44D4-ADDC-5B8F415352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5380" y="985934"/>
                <a:ext cx="0" cy="889519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91103-2D0A-44B8-BBA0-5B31A5146F29}"/>
                  </a:ext>
                </a:extLst>
              </p:cNvPr>
              <p:cNvSpPr txBox="1"/>
              <p:nvPr/>
            </p:nvSpPr>
            <p:spPr>
              <a:xfrm>
                <a:off x="9818774" y="1506121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C7AC8-C124-44D0-9314-1A330AAFFB02}"/>
                  </a:ext>
                </a:extLst>
              </p:cNvPr>
              <p:cNvSpPr txBox="1"/>
              <p:nvPr/>
            </p:nvSpPr>
            <p:spPr>
              <a:xfrm>
                <a:off x="8985380" y="80126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E219BE-51CC-4DCD-9415-34C2886E8D7A}"/>
                </a:ext>
              </a:extLst>
            </p:cNvPr>
            <p:cNvGrpSpPr/>
            <p:nvPr/>
          </p:nvGrpSpPr>
          <p:grpSpPr>
            <a:xfrm>
              <a:off x="3910149" y="3101846"/>
              <a:ext cx="400453" cy="327154"/>
              <a:chOff x="10128069" y="2444650"/>
              <a:chExt cx="920744" cy="910567"/>
            </a:xfrm>
          </p:grpSpPr>
          <p:sp>
            <p:nvSpPr>
              <p:cNvPr id="11" name="Partial Circle 10">
                <a:extLst>
                  <a:ext uri="{FF2B5EF4-FFF2-40B4-BE49-F238E27FC236}">
                    <a16:creationId xmlns:a16="http://schemas.microsoft.com/office/drawing/2014/main" id="{C2E9FAEA-1B14-4BF3-B1BC-FF0C097AE16B}"/>
                  </a:ext>
                </a:extLst>
              </p:cNvPr>
              <p:cNvSpPr/>
              <p:nvPr/>
            </p:nvSpPr>
            <p:spPr>
              <a:xfrm rot="197510">
                <a:off x="10148813" y="2455217"/>
                <a:ext cx="900000" cy="90000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Partial Circle 11">
                <a:extLst>
                  <a:ext uri="{FF2B5EF4-FFF2-40B4-BE49-F238E27FC236}">
                    <a16:creationId xmlns:a16="http://schemas.microsoft.com/office/drawing/2014/main" id="{3AB54AE4-E06F-42BF-8659-0D1F7A18A6E2}"/>
                  </a:ext>
                </a:extLst>
              </p:cNvPr>
              <p:cNvSpPr/>
              <p:nvPr/>
            </p:nvSpPr>
            <p:spPr>
              <a:xfrm rot="10800000">
                <a:off x="10128069" y="2444650"/>
                <a:ext cx="900000" cy="90000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254F88-5C52-459D-AF7F-B4CB265698EA}"/>
                  </a:ext>
                </a:extLst>
              </p:cNvPr>
              <p:cNvSpPr/>
              <p:nvPr/>
            </p:nvSpPr>
            <p:spPr>
              <a:xfrm>
                <a:off x="10128069" y="244465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EB44F41-1004-465E-9818-B2AA139E6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8484" y="3259287"/>
              <a:ext cx="696402" cy="346179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16896-236D-4376-A084-8C09E77F724C}"/>
                </a:ext>
              </a:extLst>
            </p:cNvPr>
            <p:cNvSpPr txBox="1"/>
            <p:nvPr/>
          </p:nvSpPr>
          <p:spPr>
            <a:xfrm>
              <a:off x="3169948" y="334057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00FF"/>
                  </a:solidFill>
                </a:rPr>
                <a:t>Z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6ED6BB-F49F-4F8B-A06A-39E75F26CD97}"/>
              </a:ext>
            </a:extLst>
          </p:cNvPr>
          <p:cNvGrpSpPr/>
          <p:nvPr/>
        </p:nvGrpSpPr>
        <p:grpSpPr>
          <a:xfrm>
            <a:off x="5382175" y="1105764"/>
            <a:ext cx="721165" cy="685403"/>
            <a:chOff x="8973410" y="1210954"/>
            <a:chExt cx="721165" cy="68540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5F4D25-C29F-47C3-BE1F-7DF3629589D2}"/>
                </a:ext>
              </a:extLst>
            </p:cNvPr>
            <p:cNvCxnSpPr>
              <a:cxnSpLocks/>
            </p:cNvCxnSpPr>
            <p:nvPr/>
          </p:nvCxnSpPr>
          <p:spPr>
            <a:xfrm>
              <a:off x="8985380" y="1875453"/>
              <a:ext cx="553542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6A88ED-FC0F-444C-88D1-E6775AA45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1342359"/>
              <a:ext cx="0" cy="53309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D7070C-8D0C-43A9-B730-99F89DF29FDE}"/>
                </a:ext>
              </a:extLst>
            </p:cNvPr>
            <p:cNvSpPr txBox="1"/>
            <p:nvPr/>
          </p:nvSpPr>
          <p:spPr>
            <a:xfrm>
              <a:off x="9383271" y="15270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E229E0-F76A-499F-BD04-635728E540FF}"/>
                </a:ext>
              </a:extLst>
            </p:cNvPr>
            <p:cNvSpPr txBox="1"/>
            <p:nvPr/>
          </p:nvSpPr>
          <p:spPr>
            <a:xfrm>
              <a:off x="8973410" y="12109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2FC750C-C417-4CDC-97CA-950F1774A887}"/>
              </a:ext>
            </a:extLst>
          </p:cNvPr>
          <p:cNvSpPr/>
          <p:nvPr/>
        </p:nvSpPr>
        <p:spPr>
          <a:xfrm>
            <a:off x="5330440" y="1690055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E148B6-6525-423A-9541-E6893CB219E6}"/>
              </a:ext>
            </a:extLst>
          </p:cNvPr>
          <p:cNvCxnSpPr>
            <a:cxnSpLocks/>
          </p:cNvCxnSpPr>
          <p:nvPr/>
        </p:nvCxnSpPr>
        <p:spPr>
          <a:xfrm flipH="1">
            <a:off x="1867940" y="1752973"/>
            <a:ext cx="6605632" cy="26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7901F7-AA3A-47D4-AA8F-EBE8E3CFCFA5}"/>
              </a:ext>
            </a:extLst>
          </p:cNvPr>
          <p:cNvCxnSpPr>
            <a:cxnSpLocks/>
          </p:cNvCxnSpPr>
          <p:nvPr/>
        </p:nvCxnSpPr>
        <p:spPr>
          <a:xfrm>
            <a:off x="5399841" y="839376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539866-C767-46E9-BAFF-2F0B5944D625}"/>
              </a:ext>
            </a:extLst>
          </p:cNvPr>
          <p:cNvCxnSpPr>
            <a:cxnSpLocks/>
          </p:cNvCxnSpPr>
          <p:nvPr/>
        </p:nvCxnSpPr>
        <p:spPr>
          <a:xfrm>
            <a:off x="1761687" y="601824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7B2FDF-3D77-4241-A67D-4D671F07677C}"/>
              </a:ext>
            </a:extLst>
          </p:cNvPr>
          <p:cNvCxnSpPr>
            <a:cxnSpLocks/>
          </p:cNvCxnSpPr>
          <p:nvPr/>
        </p:nvCxnSpPr>
        <p:spPr>
          <a:xfrm flipH="1">
            <a:off x="2109132" y="3182468"/>
            <a:ext cx="10237" cy="250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46D737-4814-4D6F-B016-44397D160C07}"/>
              </a:ext>
            </a:extLst>
          </p:cNvPr>
          <p:cNvSpPr txBox="1"/>
          <p:nvPr/>
        </p:nvSpPr>
        <p:spPr>
          <a:xfrm>
            <a:off x="2120853" y="332591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L_iy_h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3FE875-FB18-4397-BA3C-86A109C2C269}"/>
              </a:ext>
            </a:extLst>
          </p:cNvPr>
          <p:cNvCxnSpPr>
            <a:cxnSpLocks/>
          </p:cNvCxnSpPr>
          <p:nvPr/>
        </p:nvCxnSpPr>
        <p:spPr>
          <a:xfrm>
            <a:off x="1503340" y="3162650"/>
            <a:ext cx="9879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46E147C-491B-48A1-B3EC-122B4D3AF3F1}"/>
              </a:ext>
            </a:extLst>
          </p:cNvPr>
          <p:cNvSpPr/>
          <p:nvPr/>
        </p:nvSpPr>
        <p:spPr>
          <a:xfrm>
            <a:off x="1563091" y="5767431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402954-06F8-43B9-B3F7-BCEFB73D6620}"/>
              </a:ext>
            </a:extLst>
          </p:cNvPr>
          <p:cNvCxnSpPr>
            <a:cxnSpLocks/>
          </p:cNvCxnSpPr>
          <p:nvPr/>
        </p:nvCxnSpPr>
        <p:spPr>
          <a:xfrm>
            <a:off x="2109132" y="919779"/>
            <a:ext cx="1" cy="2230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BEF476-30E6-4D2F-993A-7BAAC5875D0D}"/>
              </a:ext>
            </a:extLst>
          </p:cNvPr>
          <p:cNvSpPr txBox="1"/>
          <p:nvPr/>
        </p:nvSpPr>
        <p:spPr>
          <a:xfrm>
            <a:off x="2143859" y="17222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L_y_O2h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A772D0-F540-44FD-B455-B9BB0509C372}"/>
              </a:ext>
            </a:extLst>
          </p:cNvPr>
          <p:cNvCxnSpPr>
            <a:cxnSpLocks/>
          </p:cNvCxnSpPr>
          <p:nvPr/>
        </p:nvCxnSpPr>
        <p:spPr>
          <a:xfrm>
            <a:off x="3150255" y="4284563"/>
            <a:ext cx="0" cy="1418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DE3617-B6ED-4492-AAA8-BF16BB65CDF4}"/>
              </a:ext>
            </a:extLst>
          </p:cNvPr>
          <p:cNvSpPr txBox="1"/>
          <p:nvPr/>
        </p:nvSpPr>
        <p:spPr>
          <a:xfrm>
            <a:off x="2485281" y="45757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66FF"/>
                </a:solidFill>
              </a:rPr>
              <a:t>L_y_s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3EBBA1-4456-477D-B3E2-51322571D0DF}"/>
              </a:ext>
            </a:extLst>
          </p:cNvPr>
          <p:cNvCxnSpPr>
            <a:cxnSpLocks/>
          </p:cNvCxnSpPr>
          <p:nvPr/>
        </p:nvCxnSpPr>
        <p:spPr>
          <a:xfrm>
            <a:off x="3150255" y="4069306"/>
            <a:ext cx="47164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42AE6C-BDED-4E22-8BF0-862011C1AECF}"/>
              </a:ext>
            </a:extLst>
          </p:cNvPr>
          <p:cNvCxnSpPr>
            <a:cxnSpLocks/>
          </p:cNvCxnSpPr>
          <p:nvPr/>
        </p:nvCxnSpPr>
        <p:spPr>
          <a:xfrm flipH="1">
            <a:off x="1563091" y="5811531"/>
            <a:ext cx="6605632" cy="26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D463B-9414-46E8-BDFF-363030DDAAC9}"/>
              </a:ext>
            </a:extLst>
          </p:cNvPr>
          <p:cNvSpPr txBox="1"/>
          <p:nvPr/>
        </p:nvSpPr>
        <p:spPr>
          <a:xfrm>
            <a:off x="1367851" y="5767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04352E-BE1E-4379-982E-9E394758017E}"/>
              </a:ext>
            </a:extLst>
          </p:cNvPr>
          <p:cNvSpPr txBox="1"/>
          <p:nvPr/>
        </p:nvSpPr>
        <p:spPr>
          <a:xfrm>
            <a:off x="5090511" y="172560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725731-0454-4F3B-8E5B-2B69C5ACCF4F}"/>
              </a:ext>
            </a:extLst>
          </p:cNvPr>
          <p:cNvSpPr txBox="1"/>
          <p:nvPr/>
        </p:nvSpPr>
        <p:spPr>
          <a:xfrm>
            <a:off x="5446899" y="41239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27FD75-3E4C-4151-AC60-5A4000D246B1}"/>
              </a:ext>
            </a:extLst>
          </p:cNvPr>
          <p:cNvCxnSpPr>
            <a:cxnSpLocks/>
          </p:cNvCxnSpPr>
          <p:nvPr/>
        </p:nvCxnSpPr>
        <p:spPr>
          <a:xfrm>
            <a:off x="9240391" y="5285120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49D28D-CC55-420E-A491-4784661C3250}"/>
              </a:ext>
            </a:extLst>
          </p:cNvPr>
          <p:cNvCxnSpPr>
            <a:cxnSpLocks/>
          </p:cNvCxnSpPr>
          <p:nvPr/>
        </p:nvCxnSpPr>
        <p:spPr>
          <a:xfrm flipV="1">
            <a:off x="9240391" y="5836781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13D67F-B6BB-41B2-B354-D4011BE29251}"/>
              </a:ext>
            </a:extLst>
          </p:cNvPr>
          <p:cNvSpPr txBox="1"/>
          <p:nvPr/>
        </p:nvSpPr>
        <p:spPr>
          <a:xfrm>
            <a:off x="9315974" y="558276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ty_h</a:t>
            </a:r>
          </a:p>
        </p:txBody>
      </p:sp>
    </p:spTree>
    <p:extLst>
      <p:ext uri="{BB962C8B-B14F-4D97-AF65-F5344CB8AC3E}">
        <p14:creationId xmlns:p14="http://schemas.microsoft.com/office/powerpoint/2010/main" val="145421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888A6-3B3D-4E12-AE0B-B9C9EFDB5D8C}"/>
              </a:ext>
            </a:extLst>
          </p:cNvPr>
          <p:cNvCxnSpPr>
            <a:cxnSpLocks/>
          </p:cNvCxnSpPr>
          <p:nvPr/>
        </p:nvCxnSpPr>
        <p:spPr>
          <a:xfrm flipV="1">
            <a:off x="2186071" y="1416962"/>
            <a:ext cx="1042023" cy="4886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680AE0-6308-41C0-868C-8C62D3CE55F7}"/>
              </a:ext>
            </a:extLst>
          </p:cNvPr>
          <p:cNvCxnSpPr>
            <a:cxnSpLocks/>
          </p:cNvCxnSpPr>
          <p:nvPr/>
        </p:nvCxnSpPr>
        <p:spPr>
          <a:xfrm flipH="1" flipV="1">
            <a:off x="1889702" y="1344095"/>
            <a:ext cx="304782" cy="55471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3AE20EB-D655-46A3-8C6D-5D8E9B654540}"/>
              </a:ext>
            </a:extLst>
          </p:cNvPr>
          <p:cNvSpPr/>
          <p:nvPr/>
        </p:nvSpPr>
        <p:spPr>
          <a:xfrm rot="19888422">
            <a:off x="2158613" y="1858335"/>
            <a:ext cx="71445" cy="617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7A9F5-21D4-4800-A1B2-C53FC32CE357}"/>
              </a:ext>
            </a:extLst>
          </p:cNvPr>
          <p:cNvSpPr txBox="1"/>
          <p:nvPr/>
        </p:nvSpPr>
        <p:spPr>
          <a:xfrm rot="19888422">
            <a:off x="1902823" y="1873520"/>
            <a:ext cx="165430" cy="181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C1FEC6-77E2-4C9C-8309-65C773116E44}"/>
              </a:ext>
            </a:extLst>
          </p:cNvPr>
          <p:cNvCxnSpPr>
            <a:cxnSpLocks/>
          </p:cNvCxnSpPr>
          <p:nvPr/>
        </p:nvCxnSpPr>
        <p:spPr>
          <a:xfrm rot="19888422">
            <a:off x="2571440" y="1204906"/>
            <a:ext cx="0" cy="27760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886525-644D-4CAC-A0A6-1B3A5C8C68F2}"/>
              </a:ext>
            </a:extLst>
          </p:cNvPr>
          <p:cNvGrpSpPr/>
          <p:nvPr/>
        </p:nvGrpSpPr>
        <p:grpSpPr>
          <a:xfrm rot="19888422">
            <a:off x="3103567" y="3651829"/>
            <a:ext cx="299220" cy="269589"/>
            <a:chOff x="10128064" y="2444650"/>
            <a:chExt cx="920749" cy="910567"/>
          </a:xfrm>
        </p:grpSpPr>
        <p:sp>
          <p:nvSpPr>
            <p:cNvPr id="19" name="Partial Circle 18">
              <a:extLst>
                <a:ext uri="{FF2B5EF4-FFF2-40B4-BE49-F238E27FC236}">
                  <a16:creationId xmlns:a16="http://schemas.microsoft.com/office/drawing/2014/main" id="{133FC1A8-9AD8-43A7-B6DD-80A6C428F459}"/>
                </a:ext>
              </a:extLst>
            </p:cNvPr>
            <p:cNvSpPr/>
            <p:nvPr/>
          </p:nvSpPr>
          <p:spPr>
            <a:xfrm rot="197510">
              <a:off x="10148813" y="2455217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D541F1B4-0D73-409E-B243-0502C2331102}"/>
                </a:ext>
              </a:extLst>
            </p:cNvPr>
            <p:cNvSpPr/>
            <p:nvPr/>
          </p:nvSpPr>
          <p:spPr>
            <a:xfrm rot="10800000">
              <a:off x="10128069" y="2444650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6A3338B-E18D-4845-A47E-711AA9E86ED9}"/>
                </a:ext>
              </a:extLst>
            </p:cNvPr>
            <p:cNvSpPr/>
            <p:nvPr/>
          </p:nvSpPr>
          <p:spPr>
            <a:xfrm>
              <a:off x="10128064" y="2444652"/>
              <a:ext cx="900000" cy="9000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91D4DE-D8D5-4F77-B99B-58E7F046571E}"/>
              </a:ext>
            </a:extLst>
          </p:cNvPr>
          <p:cNvCxnSpPr>
            <a:cxnSpLocks/>
          </p:cNvCxnSpPr>
          <p:nvPr/>
        </p:nvCxnSpPr>
        <p:spPr>
          <a:xfrm>
            <a:off x="730018" y="1884869"/>
            <a:ext cx="4132285" cy="8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EB8AE2FB-FD50-490C-9230-C71C72D3F4A2}"/>
              </a:ext>
            </a:extLst>
          </p:cNvPr>
          <p:cNvSpPr/>
          <p:nvPr/>
        </p:nvSpPr>
        <p:spPr>
          <a:xfrm rot="3309481">
            <a:off x="2581987" y="1466069"/>
            <a:ext cx="674856" cy="640432"/>
          </a:xfrm>
          <a:prstGeom prst="arc">
            <a:avLst>
              <a:gd name="adj1" fmla="val 14662868"/>
              <a:gd name="adj2" fmla="val 19565993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CE90A-4328-4D2A-8E2B-AB44DE6C793B}"/>
                  </a:ext>
                </a:extLst>
              </p:cNvPr>
              <p:cNvSpPr txBox="1"/>
              <p:nvPr/>
            </p:nvSpPr>
            <p:spPr>
              <a:xfrm>
                <a:off x="2824004" y="1596177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CE90A-4328-4D2A-8E2B-AB44DE6C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04" y="1596177"/>
                <a:ext cx="209480" cy="307777"/>
              </a:xfrm>
              <a:prstGeom prst="rect">
                <a:avLst/>
              </a:prstGeom>
              <a:blipFill>
                <a:blip r:embed="rId2"/>
                <a:stretch>
                  <a:fillRect l="-28571" r="-25714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2B6907-F099-468A-89CC-A66DF7095F96}"/>
              </a:ext>
            </a:extLst>
          </p:cNvPr>
          <p:cNvCxnSpPr>
            <a:cxnSpLocks/>
          </p:cNvCxnSpPr>
          <p:nvPr/>
        </p:nvCxnSpPr>
        <p:spPr>
          <a:xfrm flipV="1">
            <a:off x="2186071" y="1008320"/>
            <a:ext cx="0" cy="3511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A4EAE31-192D-4F49-A848-9A16A19C9F7C}"/>
              </a:ext>
            </a:extLst>
          </p:cNvPr>
          <p:cNvSpPr/>
          <p:nvPr/>
        </p:nvSpPr>
        <p:spPr>
          <a:xfrm rot="7994630">
            <a:off x="1911403" y="2171675"/>
            <a:ext cx="674856" cy="640432"/>
          </a:xfrm>
          <a:prstGeom prst="arc">
            <a:avLst>
              <a:gd name="adj1" fmla="val 14662868"/>
              <a:gd name="adj2" fmla="val 19565993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4DB37C-E85B-4698-BC1B-40A9628D69AA}"/>
                  </a:ext>
                </a:extLst>
              </p:cNvPr>
              <p:cNvSpPr txBox="1"/>
              <p:nvPr/>
            </p:nvSpPr>
            <p:spPr>
              <a:xfrm>
                <a:off x="2224257" y="2277344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4DB37C-E85B-4698-BC1B-40A9628D6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57" y="2277344"/>
                <a:ext cx="209480" cy="307777"/>
              </a:xfrm>
              <a:prstGeom prst="rect">
                <a:avLst/>
              </a:prstGeom>
              <a:blipFill>
                <a:blip r:embed="rId3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8FC0ACF-ABC9-43D0-88FC-1F2ECFAB55F2}"/>
              </a:ext>
            </a:extLst>
          </p:cNvPr>
          <p:cNvSpPr txBox="1"/>
          <p:nvPr/>
        </p:nvSpPr>
        <p:spPr>
          <a:xfrm>
            <a:off x="2919415" y="2764315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FA92DA-0DD3-4435-874A-EB858E448D1F}"/>
              </a:ext>
            </a:extLst>
          </p:cNvPr>
          <p:cNvCxnSpPr>
            <a:cxnSpLocks/>
          </p:cNvCxnSpPr>
          <p:nvPr/>
        </p:nvCxnSpPr>
        <p:spPr>
          <a:xfrm>
            <a:off x="2194335" y="3808094"/>
            <a:ext cx="839149" cy="43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146FACD-5BF2-4DD7-BF05-7F870BE37F31}"/>
              </a:ext>
            </a:extLst>
          </p:cNvPr>
          <p:cNvSpPr/>
          <p:nvPr/>
        </p:nvSpPr>
        <p:spPr>
          <a:xfrm rot="5400000">
            <a:off x="1036607" y="2053008"/>
            <a:ext cx="2197124" cy="2479670"/>
          </a:xfrm>
          <a:prstGeom prst="arc">
            <a:avLst>
              <a:gd name="adj1" fmla="val 18149870"/>
              <a:gd name="adj2" fmla="val 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0002F1-CA71-49EE-A683-CC75A2E6083B}"/>
              </a:ext>
            </a:extLst>
          </p:cNvPr>
          <p:cNvCxnSpPr>
            <a:cxnSpLocks/>
          </p:cNvCxnSpPr>
          <p:nvPr/>
        </p:nvCxnSpPr>
        <p:spPr>
          <a:xfrm>
            <a:off x="2194335" y="1893669"/>
            <a:ext cx="144108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F0C653-DAC9-44FB-A4F0-443BA4C6A1E6}"/>
              </a:ext>
            </a:extLst>
          </p:cNvPr>
          <p:cNvCxnSpPr>
            <a:cxnSpLocks/>
          </p:cNvCxnSpPr>
          <p:nvPr/>
        </p:nvCxnSpPr>
        <p:spPr>
          <a:xfrm flipV="1">
            <a:off x="2204511" y="989647"/>
            <a:ext cx="0" cy="93857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9B816A-AA06-41C3-979F-6011192072F1}"/>
              </a:ext>
            </a:extLst>
          </p:cNvPr>
          <p:cNvSpPr txBox="1"/>
          <p:nvPr/>
        </p:nvSpPr>
        <p:spPr>
          <a:xfrm>
            <a:off x="1737247" y="682798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{W-frame}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6E2F03-273E-4375-ACF7-E0158AB349E0}"/>
              </a:ext>
            </a:extLst>
          </p:cNvPr>
          <p:cNvCxnSpPr>
            <a:cxnSpLocks/>
          </p:cNvCxnSpPr>
          <p:nvPr/>
        </p:nvCxnSpPr>
        <p:spPr>
          <a:xfrm>
            <a:off x="2240474" y="4391405"/>
            <a:ext cx="1441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591ECF-11E9-4588-B034-218DED427A68}"/>
              </a:ext>
            </a:extLst>
          </p:cNvPr>
          <p:cNvCxnSpPr>
            <a:cxnSpLocks/>
          </p:cNvCxnSpPr>
          <p:nvPr/>
        </p:nvCxnSpPr>
        <p:spPr>
          <a:xfrm flipH="1" flipV="1">
            <a:off x="2154983" y="3197684"/>
            <a:ext cx="33284" cy="11654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27D2E45-14F9-4EBB-8D11-7A5522772158}"/>
              </a:ext>
            </a:extLst>
          </p:cNvPr>
          <p:cNvSpPr/>
          <p:nvPr/>
        </p:nvSpPr>
        <p:spPr>
          <a:xfrm>
            <a:off x="2101509" y="4294586"/>
            <a:ext cx="185761" cy="193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3E079D-4F14-487E-B9B4-22CB17ED1E37}"/>
              </a:ext>
            </a:extLst>
          </p:cNvPr>
          <p:cNvSpPr txBox="1"/>
          <p:nvPr/>
        </p:nvSpPr>
        <p:spPr>
          <a:xfrm>
            <a:off x="835585" y="431076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{PE=0}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AACC10-3DA1-4CDE-AF78-ABAFC33B8B45}"/>
              </a:ext>
            </a:extLst>
          </p:cNvPr>
          <p:cNvCxnSpPr>
            <a:cxnSpLocks/>
          </p:cNvCxnSpPr>
          <p:nvPr/>
        </p:nvCxnSpPr>
        <p:spPr>
          <a:xfrm flipV="1">
            <a:off x="1979214" y="3808094"/>
            <a:ext cx="0" cy="59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76220D-DA7C-46BF-8B3F-219246AED039}"/>
              </a:ext>
            </a:extLst>
          </p:cNvPr>
          <p:cNvCxnSpPr>
            <a:cxnSpLocks/>
          </p:cNvCxnSpPr>
          <p:nvPr/>
        </p:nvCxnSpPr>
        <p:spPr>
          <a:xfrm>
            <a:off x="640939" y="4362315"/>
            <a:ext cx="4132285" cy="8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1C3458-1BA4-4A17-9A05-E83B380FB77B}"/>
                  </a:ext>
                </a:extLst>
              </p:cNvPr>
              <p:cNvSpPr txBox="1"/>
              <p:nvPr/>
            </p:nvSpPr>
            <p:spPr>
              <a:xfrm>
                <a:off x="1549461" y="3616049"/>
                <a:ext cx="405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1C3458-1BA4-4A17-9A05-E83B380FB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461" y="3616049"/>
                <a:ext cx="405880" cy="276999"/>
              </a:xfrm>
              <a:prstGeom prst="rect">
                <a:avLst/>
              </a:prstGeom>
              <a:blipFill>
                <a:blip r:embed="rId4"/>
                <a:stretch>
                  <a:fillRect l="-13433" r="-4478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79123C-977B-49EC-92E7-2B0C8F2B04C0}"/>
              </a:ext>
            </a:extLst>
          </p:cNvPr>
          <p:cNvCxnSpPr>
            <a:cxnSpLocks/>
          </p:cNvCxnSpPr>
          <p:nvPr/>
        </p:nvCxnSpPr>
        <p:spPr>
          <a:xfrm flipV="1">
            <a:off x="7701077" y="1460318"/>
            <a:ext cx="1042023" cy="4886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E794FE-FCEE-47E1-A791-1E5750DEEAE8}"/>
              </a:ext>
            </a:extLst>
          </p:cNvPr>
          <p:cNvCxnSpPr>
            <a:cxnSpLocks/>
          </p:cNvCxnSpPr>
          <p:nvPr/>
        </p:nvCxnSpPr>
        <p:spPr>
          <a:xfrm flipH="1" flipV="1">
            <a:off x="7404708" y="1387451"/>
            <a:ext cx="304782" cy="55471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2C52476-217C-4181-A4D5-60F159E9B9B7}"/>
              </a:ext>
            </a:extLst>
          </p:cNvPr>
          <p:cNvSpPr/>
          <p:nvPr/>
        </p:nvSpPr>
        <p:spPr>
          <a:xfrm rot="19888422">
            <a:off x="7673619" y="1901691"/>
            <a:ext cx="71445" cy="617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B51A78-A2BD-45FC-A3F1-50BA9FF10172}"/>
              </a:ext>
            </a:extLst>
          </p:cNvPr>
          <p:cNvSpPr txBox="1"/>
          <p:nvPr/>
        </p:nvSpPr>
        <p:spPr>
          <a:xfrm>
            <a:off x="7433426" y="188540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2B229F-8A84-444D-86DF-5A8C4526080E}"/>
              </a:ext>
            </a:extLst>
          </p:cNvPr>
          <p:cNvCxnSpPr>
            <a:cxnSpLocks/>
          </p:cNvCxnSpPr>
          <p:nvPr/>
        </p:nvCxnSpPr>
        <p:spPr>
          <a:xfrm>
            <a:off x="7423577" y="1416771"/>
            <a:ext cx="1319523" cy="2395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C381EA-572E-471C-ADC8-BE0086A16A43}"/>
              </a:ext>
            </a:extLst>
          </p:cNvPr>
          <p:cNvGrpSpPr/>
          <p:nvPr/>
        </p:nvGrpSpPr>
        <p:grpSpPr>
          <a:xfrm rot="19888422">
            <a:off x="8093223" y="2769040"/>
            <a:ext cx="299220" cy="269589"/>
            <a:chOff x="10128064" y="2444650"/>
            <a:chExt cx="920749" cy="910567"/>
          </a:xfrm>
        </p:grpSpPr>
        <p:sp>
          <p:nvSpPr>
            <p:cNvPr id="42" name="Partial Circle 41">
              <a:extLst>
                <a:ext uri="{FF2B5EF4-FFF2-40B4-BE49-F238E27FC236}">
                  <a16:creationId xmlns:a16="http://schemas.microsoft.com/office/drawing/2014/main" id="{B4898691-5F3D-4E3B-8DE6-FBD5E7C3990E}"/>
                </a:ext>
              </a:extLst>
            </p:cNvPr>
            <p:cNvSpPr/>
            <p:nvPr/>
          </p:nvSpPr>
          <p:spPr>
            <a:xfrm rot="197510">
              <a:off x="10148813" y="2455217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Partial Circle 45">
              <a:extLst>
                <a:ext uri="{FF2B5EF4-FFF2-40B4-BE49-F238E27FC236}">
                  <a16:creationId xmlns:a16="http://schemas.microsoft.com/office/drawing/2014/main" id="{9113A2CC-4ECC-4E60-9829-84FFD5965D36}"/>
                </a:ext>
              </a:extLst>
            </p:cNvPr>
            <p:cNvSpPr/>
            <p:nvPr/>
          </p:nvSpPr>
          <p:spPr>
            <a:xfrm rot="10800000">
              <a:off x="10128069" y="2444650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3E1B097-2635-460D-8C57-C6C9C241A7CD}"/>
                </a:ext>
              </a:extLst>
            </p:cNvPr>
            <p:cNvSpPr/>
            <p:nvPr/>
          </p:nvSpPr>
          <p:spPr>
            <a:xfrm>
              <a:off x="10128064" y="2444652"/>
              <a:ext cx="900000" cy="9000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E6762F-9181-4A78-BF4C-9FD52C831819}"/>
              </a:ext>
            </a:extLst>
          </p:cNvPr>
          <p:cNvCxnSpPr>
            <a:cxnSpLocks/>
          </p:cNvCxnSpPr>
          <p:nvPr/>
        </p:nvCxnSpPr>
        <p:spPr>
          <a:xfrm>
            <a:off x="7156202" y="1948751"/>
            <a:ext cx="2695066" cy="15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871EAFB-D209-4CE1-A992-61105125A1F9}"/>
              </a:ext>
            </a:extLst>
          </p:cNvPr>
          <p:cNvSpPr/>
          <p:nvPr/>
        </p:nvSpPr>
        <p:spPr>
          <a:xfrm rot="3309481">
            <a:off x="8266110" y="1473205"/>
            <a:ext cx="674856" cy="640432"/>
          </a:xfrm>
          <a:prstGeom prst="arc">
            <a:avLst>
              <a:gd name="adj1" fmla="val 14662868"/>
              <a:gd name="adj2" fmla="val 19565993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354EDA-7208-4215-804B-7967682C9262}"/>
                  </a:ext>
                </a:extLst>
              </p:cNvPr>
              <p:cNvSpPr txBox="1"/>
              <p:nvPr/>
            </p:nvSpPr>
            <p:spPr>
              <a:xfrm>
                <a:off x="8339010" y="1639533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354EDA-7208-4215-804B-7967682C9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010" y="1639533"/>
                <a:ext cx="209480" cy="307777"/>
              </a:xfrm>
              <a:prstGeom prst="rect">
                <a:avLst/>
              </a:prstGeom>
              <a:blipFill>
                <a:blip r:embed="rId5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08ABE6DB-7C9D-4F9F-AA0A-4879C12D3AEA}"/>
              </a:ext>
            </a:extLst>
          </p:cNvPr>
          <p:cNvSpPr/>
          <p:nvPr/>
        </p:nvSpPr>
        <p:spPr>
          <a:xfrm rot="7994630">
            <a:off x="7426409" y="2215031"/>
            <a:ext cx="674856" cy="640432"/>
          </a:xfrm>
          <a:prstGeom prst="arc">
            <a:avLst>
              <a:gd name="adj1" fmla="val 14662868"/>
              <a:gd name="adj2" fmla="val 19565993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3DBB1F-948C-4B33-A7FC-DC98A5D3F933}"/>
                  </a:ext>
                </a:extLst>
              </p:cNvPr>
              <p:cNvSpPr txBox="1"/>
              <p:nvPr/>
            </p:nvSpPr>
            <p:spPr>
              <a:xfrm>
                <a:off x="7739263" y="2320700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3DBB1F-948C-4B33-A7FC-DC98A5D3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263" y="2320700"/>
                <a:ext cx="209480" cy="307777"/>
              </a:xfrm>
              <a:prstGeom prst="rect">
                <a:avLst/>
              </a:prstGeom>
              <a:blipFill>
                <a:blip r:embed="rId6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721A15-5802-4DBC-AB2A-D3BFCC425DBF}"/>
              </a:ext>
            </a:extLst>
          </p:cNvPr>
          <p:cNvCxnSpPr>
            <a:cxnSpLocks/>
          </p:cNvCxnSpPr>
          <p:nvPr/>
        </p:nvCxnSpPr>
        <p:spPr>
          <a:xfrm>
            <a:off x="7709341" y="1937025"/>
            <a:ext cx="1923134" cy="2715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27962C-2F33-4DEC-BC6A-F11BB4683E77}"/>
              </a:ext>
            </a:extLst>
          </p:cNvPr>
          <p:cNvCxnSpPr>
            <a:cxnSpLocks/>
          </p:cNvCxnSpPr>
          <p:nvPr/>
        </p:nvCxnSpPr>
        <p:spPr>
          <a:xfrm flipV="1">
            <a:off x="7719517" y="1033003"/>
            <a:ext cx="0" cy="93857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4CFB19-57EF-40ED-A965-304B5CD657C3}"/>
                  </a:ext>
                </a:extLst>
              </p:cNvPr>
              <p:cNvSpPr/>
              <p:nvPr/>
            </p:nvSpPr>
            <p:spPr>
              <a:xfrm>
                <a:off x="6921021" y="1371759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4CFB19-57EF-40ED-A965-304B5CD65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21" y="1371759"/>
                <a:ext cx="526041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3650016-6C05-4B4A-804F-5E58D1359AB3}"/>
                  </a:ext>
                </a:extLst>
              </p:cNvPr>
              <p:cNvSpPr/>
              <p:nvPr/>
            </p:nvSpPr>
            <p:spPr>
              <a:xfrm>
                <a:off x="8254528" y="1152061"/>
                <a:ext cx="54046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3650016-6C05-4B4A-804F-5E58D1359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528" y="1152061"/>
                <a:ext cx="540469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949E06-0741-4844-A9DB-DE01D56B0DE1}"/>
              </a:ext>
            </a:extLst>
          </p:cNvPr>
          <p:cNvCxnSpPr>
            <a:cxnSpLocks/>
          </p:cNvCxnSpPr>
          <p:nvPr/>
        </p:nvCxnSpPr>
        <p:spPr>
          <a:xfrm flipH="1" flipV="1">
            <a:off x="7701077" y="829126"/>
            <a:ext cx="18440" cy="25998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4B73980-19A4-432F-B26D-7873883A0CA0}"/>
              </a:ext>
            </a:extLst>
          </p:cNvPr>
          <p:cNvGrpSpPr/>
          <p:nvPr/>
        </p:nvGrpSpPr>
        <p:grpSpPr>
          <a:xfrm rot="19888422">
            <a:off x="8454295" y="3392605"/>
            <a:ext cx="299220" cy="269589"/>
            <a:chOff x="10128064" y="2444650"/>
            <a:chExt cx="920749" cy="910567"/>
          </a:xfrm>
        </p:grpSpPr>
        <p:sp>
          <p:nvSpPr>
            <p:cNvPr id="79" name="Partial Circle 78">
              <a:extLst>
                <a:ext uri="{FF2B5EF4-FFF2-40B4-BE49-F238E27FC236}">
                  <a16:creationId xmlns:a16="http://schemas.microsoft.com/office/drawing/2014/main" id="{DB6316DC-5A66-4F75-979F-9CF04089E998}"/>
                </a:ext>
              </a:extLst>
            </p:cNvPr>
            <p:cNvSpPr/>
            <p:nvPr/>
          </p:nvSpPr>
          <p:spPr>
            <a:xfrm rot="197510">
              <a:off x="10148813" y="2455217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80" name="Partial Circle 79">
              <a:extLst>
                <a:ext uri="{FF2B5EF4-FFF2-40B4-BE49-F238E27FC236}">
                  <a16:creationId xmlns:a16="http://schemas.microsoft.com/office/drawing/2014/main" id="{D49AE953-AB93-49EA-BF7E-7011C5FA5B32}"/>
                </a:ext>
              </a:extLst>
            </p:cNvPr>
            <p:cNvSpPr/>
            <p:nvPr/>
          </p:nvSpPr>
          <p:spPr>
            <a:xfrm rot="10800000">
              <a:off x="10128069" y="2444650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A26D32F-BF35-4AA5-94D8-6653773A2BA2}"/>
                </a:ext>
              </a:extLst>
            </p:cNvPr>
            <p:cNvSpPr/>
            <p:nvPr/>
          </p:nvSpPr>
          <p:spPr>
            <a:xfrm>
              <a:off x="10128064" y="2444652"/>
              <a:ext cx="900000" cy="9000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E85EDB6-6E20-4757-8D43-4448F37ABC9F}"/>
              </a:ext>
            </a:extLst>
          </p:cNvPr>
          <p:cNvSpPr txBox="1"/>
          <p:nvPr/>
        </p:nvSpPr>
        <p:spPr>
          <a:xfrm>
            <a:off x="8365724" y="266332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CoM   Hull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54A3AA-6B4F-4B2C-875F-1305B38048F5}"/>
              </a:ext>
            </a:extLst>
          </p:cNvPr>
          <p:cNvSpPr txBox="1"/>
          <p:nvPr/>
        </p:nvSpPr>
        <p:spPr>
          <a:xfrm>
            <a:off x="8743100" y="3197684"/>
            <a:ext cx="134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CoM   Cage  </a:t>
            </a:r>
          </a:p>
          <a:p>
            <a:r>
              <a:rPr lang="en-AU" dirty="0"/>
              <a:t>and DISK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74FE6D-5F77-477B-A2BF-18F871CF4B2C}"/>
              </a:ext>
            </a:extLst>
          </p:cNvPr>
          <p:cNvSpPr/>
          <p:nvPr/>
        </p:nvSpPr>
        <p:spPr>
          <a:xfrm>
            <a:off x="6993288" y="934087"/>
            <a:ext cx="3097916" cy="29012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D7937B-6481-4FD7-AA83-F0C84BB6A441}"/>
              </a:ext>
            </a:extLst>
          </p:cNvPr>
          <p:cNvSpPr/>
          <p:nvPr/>
        </p:nvSpPr>
        <p:spPr>
          <a:xfrm>
            <a:off x="604976" y="614860"/>
            <a:ext cx="3344285" cy="41320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25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3E22D4-D7B9-4295-A86F-643FDE657774}"/>
              </a:ext>
            </a:extLst>
          </p:cNvPr>
          <p:cNvGrpSpPr>
            <a:grpSpLocks noChangeAspect="1"/>
          </p:cNvGrpSpPr>
          <p:nvPr/>
        </p:nvGrpSpPr>
        <p:grpSpPr>
          <a:xfrm>
            <a:off x="1780895" y="995109"/>
            <a:ext cx="4177453" cy="3446262"/>
            <a:chOff x="1780895" y="969938"/>
            <a:chExt cx="6441649" cy="53141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A01B82-770F-4670-97BA-B5B49BEC9367}"/>
                </a:ext>
              </a:extLst>
            </p:cNvPr>
            <p:cNvSpPr/>
            <p:nvPr/>
          </p:nvSpPr>
          <p:spPr>
            <a:xfrm rot="19888422">
              <a:off x="2692406" y="4264479"/>
              <a:ext cx="95265" cy="201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AC2E30-214B-4E59-8517-EBEFC1B59E2F}"/>
                </a:ext>
              </a:extLst>
            </p:cNvPr>
            <p:cNvSpPr/>
            <p:nvPr/>
          </p:nvSpPr>
          <p:spPr>
            <a:xfrm rot="3688422">
              <a:off x="5523381" y="2179098"/>
              <a:ext cx="95265" cy="530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86ADC-A78D-4260-BD32-CA6E74589226}"/>
                </a:ext>
              </a:extLst>
            </p:cNvPr>
            <p:cNvSpPr/>
            <p:nvPr/>
          </p:nvSpPr>
          <p:spPr>
            <a:xfrm rot="19888422">
              <a:off x="7435363" y="1686444"/>
              <a:ext cx="95265" cy="201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72322F-C870-4579-B20F-D292E78C7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134" y="1431032"/>
              <a:ext cx="1606803" cy="75346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565EC9-0985-4DA4-B11E-EC76991AD5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9132" y="1318672"/>
              <a:ext cx="469975" cy="855369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3E5284-12F1-4390-B106-0A35850DF74F}"/>
                </a:ext>
              </a:extLst>
            </p:cNvPr>
            <p:cNvSpPr txBox="1"/>
            <p:nvPr/>
          </p:nvSpPr>
          <p:spPr>
            <a:xfrm rot="19888422">
              <a:off x="5132578" y="969938"/>
              <a:ext cx="235675" cy="279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1BF6F3-3B28-4489-BE9C-61E5A51B2891}"/>
                </a:ext>
              </a:extLst>
            </p:cNvPr>
            <p:cNvSpPr txBox="1"/>
            <p:nvPr/>
          </p:nvSpPr>
          <p:spPr>
            <a:xfrm rot="19888422">
              <a:off x="3601362" y="1017675"/>
              <a:ext cx="235675" cy="279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1208C2-D959-4639-9AE6-4D136A72A801}"/>
                </a:ext>
              </a:extLst>
            </p:cNvPr>
            <p:cNvSpPr/>
            <p:nvPr/>
          </p:nvSpPr>
          <p:spPr>
            <a:xfrm rot="19888422">
              <a:off x="3983794" y="2111632"/>
              <a:ext cx="110169" cy="952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CF112F-758C-4AA0-ABD1-DC5C2D37FC08}"/>
                </a:ext>
              </a:extLst>
            </p:cNvPr>
            <p:cNvSpPr txBox="1"/>
            <p:nvPr/>
          </p:nvSpPr>
          <p:spPr>
            <a:xfrm>
              <a:off x="3544329" y="2160087"/>
              <a:ext cx="519581" cy="569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O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155131-A737-45B8-91A1-909880B6D169}"/>
                </a:ext>
              </a:extLst>
            </p:cNvPr>
            <p:cNvCxnSpPr>
              <a:cxnSpLocks/>
            </p:cNvCxnSpPr>
            <p:nvPr/>
          </p:nvCxnSpPr>
          <p:spPr>
            <a:xfrm rot="19888422">
              <a:off x="4620375" y="1104042"/>
              <a:ext cx="0" cy="42806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2F59694-87F8-4BAF-A7B3-5D42CC58CDE4}"/>
                </a:ext>
              </a:extLst>
            </p:cNvPr>
            <p:cNvGrpSpPr/>
            <p:nvPr/>
          </p:nvGrpSpPr>
          <p:grpSpPr>
            <a:xfrm rot="19888422">
              <a:off x="4691631" y="3588633"/>
              <a:ext cx="461399" cy="415708"/>
              <a:chOff x="10128064" y="2444650"/>
              <a:chExt cx="920749" cy="910567"/>
            </a:xfrm>
          </p:grpSpPr>
          <p:sp>
            <p:nvSpPr>
              <p:cNvPr id="87" name="Partial Circle 86">
                <a:extLst>
                  <a:ext uri="{FF2B5EF4-FFF2-40B4-BE49-F238E27FC236}">
                    <a16:creationId xmlns:a16="http://schemas.microsoft.com/office/drawing/2014/main" id="{45790BC6-EA48-4B98-B39D-A7587D1551C9}"/>
                  </a:ext>
                </a:extLst>
              </p:cNvPr>
              <p:cNvSpPr/>
              <p:nvPr/>
            </p:nvSpPr>
            <p:spPr>
              <a:xfrm rot="197510">
                <a:off x="10148813" y="2455217"/>
                <a:ext cx="900000" cy="90000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Partial Circle 89">
                <a:extLst>
                  <a:ext uri="{FF2B5EF4-FFF2-40B4-BE49-F238E27FC236}">
                    <a16:creationId xmlns:a16="http://schemas.microsoft.com/office/drawing/2014/main" id="{ED6027F8-B93E-4B19-AFD7-2E2DB3A1CB5F}"/>
                  </a:ext>
                </a:extLst>
              </p:cNvPr>
              <p:cNvSpPr/>
              <p:nvPr/>
            </p:nvSpPr>
            <p:spPr>
              <a:xfrm rot="10800000">
                <a:off x="10128069" y="2444650"/>
                <a:ext cx="900000" cy="90000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015F46B-FDCC-4336-8B71-60685327CDA3}"/>
                  </a:ext>
                </a:extLst>
              </p:cNvPr>
              <p:cNvSpPr/>
              <p:nvPr/>
            </p:nvSpPr>
            <p:spPr>
              <a:xfrm>
                <a:off x="10128064" y="2444652"/>
                <a:ext cx="900000" cy="90000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53C8FBE-01CC-4E71-9886-5016BBCFFD81}"/>
                </a:ext>
              </a:extLst>
            </p:cNvPr>
            <p:cNvCxnSpPr>
              <a:cxnSpLocks/>
            </p:cNvCxnSpPr>
            <p:nvPr/>
          </p:nvCxnSpPr>
          <p:spPr>
            <a:xfrm>
              <a:off x="1780895" y="2152547"/>
              <a:ext cx="6372000" cy="134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B0D159C-EC9F-4FA9-B356-DA9A7E4E2FAA}"/>
                </a:ext>
              </a:extLst>
            </p:cNvPr>
            <p:cNvSpPr/>
            <p:nvPr/>
          </p:nvSpPr>
          <p:spPr>
            <a:xfrm rot="3309481">
              <a:off x="4818919" y="1493336"/>
              <a:ext cx="1040631" cy="987549"/>
            </a:xfrm>
            <a:prstGeom prst="arc">
              <a:avLst>
                <a:gd name="adj1" fmla="val 14662868"/>
                <a:gd name="adj2" fmla="val 19565993"/>
              </a:avLst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E98166C-B708-4B7A-938C-A3253BEC5EF4}"/>
                    </a:ext>
                  </a:extLst>
                </p:cNvPr>
                <p:cNvSpPr txBox="1"/>
                <p:nvPr/>
              </p:nvSpPr>
              <p:spPr>
                <a:xfrm>
                  <a:off x="5009830" y="1707383"/>
                  <a:ext cx="323019" cy="474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E98166C-B708-4B7A-938C-A3253BEC5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830" y="1707383"/>
                  <a:ext cx="323019" cy="474593"/>
                </a:xfrm>
                <a:prstGeom prst="rect">
                  <a:avLst/>
                </a:prstGeom>
                <a:blipFill>
                  <a:blip r:embed="rId2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1A4D02-E4A6-4A33-B837-7F577B205DE0}"/>
              </a:ext>
            </a:extLst>
          </p:cNvPr>
          <p:cNvSpPr txBox="1"/>
          <p:nvPr/>
        </p:nvSpPr>
        <p:spPr>
          <a:xfrm>
            <a:off x="1686678" y="103659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{H-frame}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CC99B-C6C1-4249-8CA5-BC9385E00A9D}"/>
              </a:ext>
            </a:extLst>
          </p:cNvPr>
          <p:cNvSpPr txBox="1"/>
          <p:nvPr/>
        </p:nvSpPr>
        <p:spPr>
          <a:xfrm>
            <a:off x="2852993" y="2628626"/>
            <a:ext cx="87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Hull CG</a:t>
            </a: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186B886B-A305-402E-8AC4-56203C7E9743}"/>
              </a:ext>
            </a:extLst>
          </p:cNvPr>
          <p:cNvSpPr/>
          <p:nvPr/>
        </p:nvSpPr>
        <p:spPr>
          <a:xfrm rot="11086193">
            <a:off x="2687326" y="1554037"/>
            <a:ext cx="1133475" cy="475405"/>
          </a:xfrm>
          <a:prstGeom prst="curved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916D33-B183-4746-9991-F0900CCF0D0C}"/>
                  </a:ext>
                </a:extLst>
              </p:cNvPr>
              <p:cNvSpPr txBox="1"/>
              <p:nvPr/>
            </p:nvSpPr>
            <p:spPr>
              <a:xfrm>
                <a:off x="2099251" y="1780729"/>
                <a:ext cx="605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𝑯𝒖𝒍𝒍</m:t>
                          </m:r>
                        </m:sub>
                      </m:sSub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916D33-B183-4746-9991-F0900CCF0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51" y="1780729"/>
                <a:ext cx="605359" cy="307777"/>
              </a:xfrm>
              <a:prstGeom prst="rect">
                <a:avLst/>
              </a:prstGeom>
              <a:blipFill>
                <a:blip r:embed="rId3"/>
                <a:stretch>
                  <a:fillRect l="-6000" r="-4000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CBD04-B8BC-4EAA-8280-74AD9B29591E}"/>
              </a:ext>
            </a:extLst>
          </p:cNvPr>
          <p:cNvGrpSpPr/>
          <p:nvPr/>
        </p:nvGrpSpPr>
        <p:grpSpPr>
          <a:xfrm>
            <a:off x="9151650" y="1070857"/>
            <a:ext cx="1709959" cy="959333"/>
            <a:chOff x="7330802" y="1113381"/>
            <a:chExt cx="1709959" cy="959333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BE45FF-A93B-49F9-B451-11598C8B7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599" y="1365963"/>
              <a:ext cx="1042023" cy="48862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FE1569-9DDF-4462-B881-B62DCEDCBA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7230" y="1293096"/>
              <a:ext cx="304782" cy="554713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6C730B-5F69-4711-9F8F-DAA7678C8971}"/>
                </a:ext>
              </a:extLst>
            </p:cNvPr>
            <p:cNvSpPr txBox="1"/>
            <p:nvPr/>
          </p:nvSpPr>
          <p:spPr>
            <a:xfrm rot="19888422">
              <a:off x="8709044" y="1168176"/>
              <a:ext cx="152837" cy="181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9A01CE-F63C-4834-9A54-57E2C31406F0}"/>
                </a:ext>
              </a:extLst>
            </p:cNvPr>
            <p:cNvSpPr txBox="1"/>
            <p:nvPr/>
          </p:nvSpPr>
          <p:spPr>
            <a:xfrm rot="19888422">
              <a:off x="7364822" y="1113381"/>
              <a:ext cx="152837" cy="181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B24C91-61B3-4F6A-850B-5AED93458BA3}"/>
                </a:ext>
              </a:extLst>
            </p:cNvPr>
            <p:cNvSpPr/>
            <p:nvPr/>
          </p:nvSpPr>
          <p:spPr>
            <a:xfrm rot="19888422">
              <a:off x="7756141" y="1807336"/>
              <a:ext cx="71445" cy="617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3EED55-8C61-4077-A84A-5D3307F77836}"/>
                </a:ext>
              </a:extLst>
            </p:cNvPr>
            <p:cNvSpPr txBox="1"/>
            <p:nvPr/>
          </p:nvSpPr>
          <p:spPr>
            <a:xfrm rot="19888422">
              <a:off x="7500351" y="1822521"/>
              <a:ext cx="165430" cy="18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B6C52A-9906-4783-A190-A7B4867D32CA}"/>
                </a:ext>
              </a:extLst>
            </p:cNvPr>
            <p:cNvCxnSpPr>
              <a:cxnSpLocks/>
            </p:cNvCxnSpPr>
            <p:nvPr/>
          </p:nvCxnSpPr>
          <p:spPr>
            <a:xfrm>
              <a:off x="7330802" y="1838226"/>
              <a:ext cx="1709959" cy="82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169705A4-9BBD-4CEC-9B49-DB454DCACD8A}"/>
                </a:ext>
              </a:extLst>
            </p:cNvPr>
            <p:cNvSpPr/>
            <p:nvPr/>
          </p:nvSpPr>
          <p:spPr>
            <a:xfrm rot="3309481">
              <a:off x="8179515" y="1415070"/>
              <a:ext cx="674856" cy="640432"/>
            </a:xfrm>
            <a:prstGeom prst="arc">
              <a:avLst>
                <a:gd name="adj1" fmla="val 14662868"/>
                <a:gd name="adj2" fmla="val 19565993"/>
              </a:avLst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68E4AC7-498B-4C54-8F89-B7FF0B618B0D}"/>
                    </a:ext>
                  </a:extLst>
                </p:cNvPr>
                <p:cNvSpPr txBox="1"/>
                <p:nvPr/>
              </p:nvSpPr>
              <p:spPr>
                <a:xfrm>
                  <a:off x="8421532" y="1545178"/>
                  <a:ext cx="2094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68E4AC7-498B-4C54-8F89-B7FF0B618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1532" y="1545178"/>
                  <a:ext cx="20948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5714"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B621ED-16B0-42FD-9CBD-67C8D252DC55}"/>
              </a:ext>
            </a:extLst>
          </p:cNvPr>
          <p:cNvSpPr/>
          <p:nvPr/>
        </p:nvSpPr>
        <p:spPr>
          <a:xfrm>
            <a:off x="1609767" y="528685"/>
            <a:ext cx="4409322" cy="40869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62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02F00-A38D-4DE8-980F-F930CFA4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24" y="203725"/>
            <a:ext cx="9154144" cy="645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7CD5D-1F7A-4850-8B27-A03EDD49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17" y="2705585"/>
            <a:ext cx="2800350" cy="1857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92BD38-8256-48C8-8E35-EAD19D57B22E}"/>
              </a:ext>
            </a:extLst>
          </p:cNvPr>
          <p:cNvCxnSpPr/>
          <p:nvPr/>
        </p:nvCxnSpPr>
        <p:spPr>
          <a:xfrm>
            <a:off x="6792686" y="4273420"/>
            <a:ext cx="755779" cy="183813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F8DD48-2F51-4F37-AD88-18DDB91C079C}"/>
              </a:ext>
            </a:extLst>
          </p:cNvPr>
          <p:cNvCxnSpPr>
            <a:cxnSpLocks/>
          </p:cNvCxnSpPr>
          <p:nvPr/>
        </p:nvCxnSpPr>
        <p:spPr>
          <a:xfrm flipH="1">
            <a:off x="4831989" y="3788229"/>
            <a:ext cx="1876721" cy="232332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6C16A-F7FF-40CA-B1D6-F592A6A37494}"/>
              </a:ext>
            </a:extLst>
          </p:cNvPr>
          <p:cNvCxnSpPr>
            <a:cxnSpLocks/>
          </p:cNvCxnSpPr>
          <p:nvPr/>
        </p:nvCxnSpPr>
        <p:spPr>
          <a:xfrm flipH="1">
            <a:off x="4675897" y="3246907"/>
            <a:ext cx="203281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F8EE9C-966C-4DE1-B27B-3CD9017F9113}"/>
              </a:ext>
            </a:extLst>
          </p:cNvPr>
          <p:cNvCxnSpPr>
            <a:cxnSpLocks/>
          </p:cNvCxnSpPr>
          <p:nvPr/>
        </p:nvCxnSpPr>
        <p:spPr>
          <a:xfrm flipH="1" flipV="1">
            <a:off x="7389845" y="793102"/>
            <a:ext cx="1738605" cy="232628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5AC72B-403F-4006-84F0-53035D1BB240}"/>
              </a:ext>
            </a:extLst>
          </p:cNvPr>
          <p:cNvCxnSpPr>
            <a:cxnSpLocks/>
          </p:cNvCxnSpPr>
          <p:nvPr/>
        </p:nvCxnSpPr>
        <p:spPr>
          <a:xfrm flipV="1">
            <a:off x="9352967" y="3429000"/>
            <a:ext cx="947279" cy="64847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0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96DE830-10D2-4F13-9383-ADA01B3FF1BC}"/>
              </a:ext>
            </a:extLst>
          </p:cNvPr>
          <p:cNvSpPr/>
          <p:nvPr/>
        </p:nvSpPr>
        <p:spPr>
          <a:xfrm>
            <a:off x="2321448" y="3639833"/>
            <a:ext cx="2683178" cy="686379"/>
          </a:xfrm>
          <a:prstGeom prst="flowChartMagneticDisk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DA1D5B-E0E0-48C8-BF9C-AF5F46365953}"/>
              </a:ext>
            </a:extLst>
          </p:cNvPr>
          <p:cNvCxnSpPr/>
          <p:nvPr/>
        </p:nvCxnSpPr>
        <p:spPr>
          <a:xfrm>
            <a:off x="3702197" y="3928352"/>
            <a:ext cx="100770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ABA065-7DBA-41A1-9165-BE641498430D}"/>
              </a:ext>
            </a:extLst>
          </p:cNvPr>
          <p:cNvCxnSpPr>
            <a:cxnSpLocks/>
          </p:cNvCxnSpPr>
          <p:nvPr/>
        </p:nvCxnSpPr>
        <p:spPr>
          <a:xfrm flipV="1">
            <a:off x="3702197" y="3038833"/>
            <a:ext cx="0" cy="88951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AAF4355-F10D-4E5E-94B5-B10036FDE833}"/>
              </a:ext>
            </a:extLst>
          </p:cNvPr>
          <p:cNvGrpSpPr/>
          <p:nvPr/>
        </p:nvGrpSpPr>
        <p:grpSpPr>
          <a:xfrm>
            <a:off x="3497460" y="3766674"/>
            <a:ext cx="400453" cy="327154"/>
            <a:chOff x="10128069" y="2444650"/>
            <a:chExt cx="920744" cy="910567"/>
          </a:xfrm>
        </p:grpSpPr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9504FBBE-833B-4944-BDD5-FA35ADC21E0A}"/>
                </a:ext>
              </a:extLst>
            </p:cNvPr>
            <p:cNvSpPr/>
            <p:nvPr/>
          </p:nvSpPr>
          <p:spPr>
            <a:xfrm rot="197510">
              <a:off x="10148813" y="2455217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FE40BB47-A9DE-4290-A487-AF93BBA30E60}"/>
                </a:ext>
              </a:extLst>
            </p:cNvPr>
            <p:cNvSpPr/>
            <p:nvPr/>
          </p:nvSpPr>
          <p:spPr>
            <a:xfrm rot="10800000">
              <a:off x="10128069" y="2444650"/>
              <a:ext cx="900000" cy="90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869F70-61E9-4033-AF86-1D1E4944100C}"/>
                </a:ext>
              </a:extLst>
            </p:cNvPr>
            <p:cNvSpPr/>
            <p:nvPr/>
          </p:nvSpPr>
          <p:spPr>
            <a:xfrm>
              <a:off x="10128069" y="2444650"/>
              <a:ext cx="900000" cy="9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37D42-BF0E-4BB0-B645-F9DC01EA088E}"/>
              </a:ext>
            </a:extLst>
          </p:cNvPr>
          <p:cNvCxnSpPr>
            <a:cxnSpLocks/>
          </p:cNvCxnSpPr>
          <p:nvPr/>
        </p:nvCxnSpPr>
        <p:spPr>
          <a:xfrm flipH="1">
            <a:off x="3005795" y="3924115"/>
            <a:ext cx="696402" cy="346179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933934-138B-4BCE-AB2D-728B0D99FBF7}"/>
              </a:ext>
            </a:extLst>
          </p:cNvPr>
          <p:cNvSpPr txBox="1"/>
          <p:nvPr/>
        </p:nvSpPr>
        <p:spPr>
          <a:xfrm>
            <a:off x="3810353" y="39565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E52D9-5CA4-4CF5-B264-CB64D4408B4C}"/>
              </a:ext>
            </a:extLst>
          </p:cNvPr>
          <p:cNvSpPr txBox="1"/>
          <p:nvPr/>
        </p:nvSpPr>
        <p:spPr>
          <a:xfrm>
            <a:off x="3363874" y="1893527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{H-frame}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A66F5F-26D5-4F42-A691-F7287AE67180}"/>
              </a:ext>
            </a:extLst>
          </p:cNvPr>
          <p:cNvGrpSpPr/>
          <p:nvPr/>
        </p:nvGrpSpPr>
        <p:grpSpPr>
          <a:xfrm>
            <a:off x="6140346" y="2604528"/>
            <a:ext cx="932329" cy="1378495"/>
            <a:chOff x="6140346" y="2604528"/>
            <a:chExt cx="932329" cy="137849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359BB9-C791-40B9-A846-2959FADFA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0346" y="3921745"/>
              <a:ext cx="818660" cy="1321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0C8ECF-5634-4B17-875E-DC719B554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8267" y="2604528"/>
              <a:ext cx="22591" cy="133287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515C39-5AFC-45F7-AD48-5124C4592CD7}"/>
                </a:ext>
              </a:extLst>
            </p:cNvPr>
            <p:cNvSpPr/>
            <p:nvPr/>
          </p:nvSpPr>
          <p:spPr>
            <a:xfrm>
              <a:off x="6927153" y="3857187"/>
              <a:ext cx="145522" cy="1258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AD46AF-CE27-4D5D-95D1-2F702B51F419}"/>
              </a:ext>
            </a:extLst>
          </p:cNvPr>
          <p:cNvGrpSpPr/>
          <p:nvPr/>
        </p:nvGrpSpPr>
        <p:grpSpPr>
          <a:xfrm rot="19208730">
            <a:off x="5675880" y="3104641"/>
            <a:ext cx="1623318" cy="1651339"/>
            <a:chOff x="5788785" y="2775449"/>
            <a:chExt cx="1623318" cy="165133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11F0940-939A-4085-9AFC-23FB10191E73}"/>
                </a:ext>
              </a:extLst>
            </p:cNvPr>
            <p:cNvCxnSpPr>
              <a:cxnSpLocks/>
            </p:cNvCxnSpPr>
            <p:nvPr/>
          </p:nvCxnSpPr>
          <p:spPr>
            <a:xfrm rot="2391270" flipH="1">
              <a:off x="5788785" y="3497502"/>
              <a:ext cx="987125" cy="929286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3E743EC-B9A0-40B4-85B2-6CB3BDC4B06F}"/>
                </a:ext>
              </a:extLst>
            </p:cNvPr>
            <p:cNvCxnSpPr>
              <a:cxnSpLocks/>
            </p:cNvCxnSpPr>
            <p:nvPr/>
          </p:nvCxnSpPr>
          <p:spPr>
            <a:xfrm rot="2391270" flipH="1" flipV="1">
              <a:off x="6549698" y="2775449"/>
              <a:ext cx="862405" cy="100201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55135F-4131-4FA4-AB43-4468E46BE8A7}"/>
                </a:ext>
              </a:extLst>
            </p:cNvPr>
            <p:cNvSpPr/>
            <p:nvPr/>
          </p:nvSpPr>
          <p:spPr>
            <a:xfrm>
              <a:off x="6927153" y="3857187"/>
              <a:ext cx="145522" cy="1258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19B4B938-7F45-448F-9D25-1E4801218B13}"/>
              </a:ext>
            </a:extLst>
          </p:cNvPr>
          <p:cNvSpPr/>
          <p:nvPr/>
        </p:nvSpPr>
        <p:spPr>
          <a:xfrm rot="19185135">
            <a:off x="6378630" y="2987307"/>
            <a:ext cx="1040631" cy="987548"/>
          </a:xfrm>
          <a:prstGeom prst="arc">
            <a:avLst>
              <a:gd name="adj1" fmla="val 14662868"/>
              <a:gd name="adj2" fmla="val 1897700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5388F24-786B-4B6B-9CC4-ADED47AE44C1}"/>
                  </a:ext>
                </a:extLst>
              </p:cNvPr>
              <p:cNvSpPr/>
              <p:nvPr/>
            </p:nvSpPr>
            <p:spPr>
              <a:xfrm>
                <a:off x="3685446" y="2872766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5388F24-786B-4B6B-9CC4-ADED47AE4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46" y="2872766"/>
                <a:ext cx="526041" cy="374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9F9D22-79EB-441E-BBCE-8E50CF4F58F9}"/>
                  </a:ext>
                </a:extLst>
              </p:cNvPr>
              <p:cNvSpPr/>
              <p:nvPr/>
            </p:nvSpPr>
            <p:spPr>
              <a:xfrm>
                <a:off x="4576904" y="3912538"/>
                <a:ext cx="54046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9F9D22-79EB-441E-BBCE-8E50CF4F5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04" y="3912538"/>
                <a:ext cx="540468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D0E482B-E0F4-4A0E-B3C7-05CA315AA274}"/>
                  </a:ext>
                </a:extLst>
              </p:cNvPr>
              <p:cNvSpPr/>
              <p:nvPr/>
            </p:nvSpPr>
            <p:spPr>
              <a:xfrm>
                <a:off x="2635797" y="3956599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D0E482B-E0F4-4A0E-B3C7-05CA315A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797" y="3956599"/>
                <a:ext cx="526041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F93460-8371-478B-A1FA-A06D99C7512D}"/>
                  </a:ext>
                </a:extLst>
              </p:cNvPr>
              <p:cNvSpPr/>
              <p:nvPr/>
            </p:nvSpPr>
            <p:spPr>
              <a:xfrm>
                <a:off x="6635924" y="2327712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F93460-8371-478B-A1FA-A06D99C75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924" y="2327712"/>
                <a:ext cx="526041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C9037C1-9BF4-4C76-95F0-33F5366ED0CC}"/>
                  </a:ext>
                </a:extLst>
              </p:cNvPr>
              <p:cNvSpPr/>
              <p:nvPr/>
            </p:nvSpPr>
            <p:spPr>
              <a:xfrm>
                <a:off x="5658621" y="3835026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C9037C1-9BF4-4C76-95F0-33F5366ED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621" y="3835026"/>
                <a:ext cx="526041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BCA8112-38B9-4AB2-9CEF-8242C2420FDC}"/>
                  </a:ext>
                </a:extLst>
              </p:cNvPr>
              <p:cNvSpPr/>
              <p:nvPr/>
            </p:nvSpPr>
            <p:spPr>
              <a:xfrm>
                <a:off x="5798904" y="2664368"/>
                <a:ext cx="49879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BCA8112-38B9-4AB2-9CEF-8242C2420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04" y="2664368"/>
                <a:ext cx="49879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C7F8F3-E7BB-4E6D-8E06-08ED698485F4}"/>
                  </a:ext>
                </a:extLst>
              </p:cNvPr>
              <p:cNvSpPr/>
              <p:nvPr/>
            </p:nvSpPr>
            <p:spPr>
              <a:xfrm>
                <a:off x="5641555" y="4508796"/>
                <a:ext cx="49879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C7F8F3-E7BB-4E6D-8E06-08ED69848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555" y="4508796"/>
                <a:ext cx="49879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1713E43-7E4F-40D5-B4DD-84A2A6FE4446}"/>
              </a:ext>
            </a:extLst>
          </p:cNvPr>
          <p:cNvSpPr txBox="1"/>
          <p:nvPr/>
        </p:nvSpPr>
        <p:spPr>
          <a:xfrm>
            <a:off x="6295408" y="189482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{C-frame}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3CB6E7-0033-435B-98BB-29B47B5D2609}"/>
              </a:ext>
            </a:extLst>
          </p:cNvPr>
          <p:cNvSpPr txBox="1"/>
          <p:nvPr/>
        </p:nvSpPr>
        <p:spPr>
          <a:xfrm>
            <a:off x="8309417" y="1893527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{D-frame}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F7945D-7DF8-4C6B-B777-AA9DE5340643}"/>
                  </a:ext>
                </a:extLst>
              </p:cNvPr>
              <p:cNvSpPr txBox="1"/>
              <p:nvPr/>
            </p:nvSpPr>
            <p:spPr>
              <a:xfrm>
                <a:off x="6608973" y="2998113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F7945D-7DF8-4C6B-B777-AA9DE534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73" y="2998113"/>
                <a:ext cx="3347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0CD8794-F6D8-43D3-9C7B-0659A666BDD0}"/>
              </a:ext>
            </a:extLst>
          </p:cNvPr>
          <p:cNvGrpSpPr/>
          <p:nvPr/>
        </p:nvGrpSpPr>
        <p:grpSpPr>
          <a:xfrm>
            <a:off x="8106367" y="2887679"/>
            <a:ext cx="2336949" cy="1818458"/>
            <a:chOff x="8401108" y="3924225"/>
            <a:chExt cx="2336949" cy="181845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FD754F3-E982-4A63-B20C-C90EDDE0E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4777" y="4270861"/>
              <a:ext cx="1344037" cy="1165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46F43A4-D0F8-48B1-BDD5-14B57F814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0666" y="4286514"/>
              <a:ext cx="1" cy="108189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224A1D-CA1C-49D0-90EF-41D0FEFAE3E0}"/>
                </a:ext>
              </a:extLst>
            </p:cNvPr>
            <p:cNvSpPr/>
            <p:nvPr/>
          </p:nvSpPr>
          <p:spPr>
            <a:xfrm>
              <a:off x="9826961" y="4206303"/>
              <a:ext cx="145522" cy="1258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8318F68-C9ED-447D-86F1-AFCD65210DB2}"/>
                    </a:ext>
                  </a:extLst>
                </p:cNvPr>
                <p:cNvSpPr/>
                <p:nvPr/>
              </p:nvSpPr>
              <p:spPr>
                <a:xfrm>
                  <a:off x="8825612" y="4929556"/>
                  <a:ext cx="519629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p>
                        </m:sSup>
                      </m:oMath>
                    </m:oMathPara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8318F68-C9ED-447D-86F1-AFCD65210D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5612" y="4929556"/>
                  <a:ext cx="519629" cy="37427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3857C45-3B66-4163-A1D1-E65AAB93B6C4}"/>
                    </a:ext>
                  </a:extLst>
                </p:cNvPr>
                <p:cNvSpPr/>
                <p:nvPr/>
              </p:nvSpPr>
              <p:spPr>
                <a:xfrm>
                  <a:off x="8401108" y="3924225"/>
                  <a:ext cx="502958" cy="370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3857C45-3B66-4163-A1D1-E65AAB93B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108" y="3924225"/>
                  <a:ext cx="502958" cy="3702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758B07D-C30D-4137-AED4-86E646D69742}"/>
                    </a:ext>
                  </a:extLst>
                </p:cNvPr>
                <p:cNvSpPr/>
                <p:nvPr/>
              </p:nvSpPr>
              <p:spPr>
                <a:xfrm>
                  <a:off x="10204001" y="5368413"/>
                  <a:ext cx="534056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p>
                        </m:sSup>
                      </m:oMath>
                    </m:oMathPara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758B07D-C30D-4137-AED4-86E646D697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4001" y="5368413"/>
                  <a:ext cx="534056" cy="3742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36ED862C-E920-4B4E-A5C6-D16EECFA4EC3}"/>
                    </a:ext>
                  </a:extLst>
                </p:cNvPr>
                <p:cNvSpPr/>
                <p:nvPr/>
              </p:nvSpPr>
              <p:spPr>
                <a:xfrm>
                  <a:off x="9355856" y="5213964"/>
                  <a:ext cx="517193" cy="370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36ED862C-E920-4B4E-A5C6-D16EECFA4E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856" y="5213964"/>
                  <a:ext cx="517193" cy="3702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07A5067-E95A-4EAC-927B-CF5BAA82F680}"/>
                </a:ext>
              </a:extLst>
            </p:cNvPr>
            <p:cNvGrpSpPr/>
            <p:nvPr/>
          </p:nvGrpSpPr>
          <p:grpSpPr>
            <a:xfrm rot="19687351">
              <a:off x="9035209" y="4061318"/>
              <a:ext cx="1639677" cy="1679662"/>
              <a:chOff x="6788677" y="4936392"/>
              <a:chExt cx="1639677" cy="167966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E030D38-1168-49DE-B569-4420CDEBE497}"/>
                  </a:ext>
                </a:extLst>
              </p:cNvPr>
              <p:cNvCxnSpPr>
                <a:cxnSpLocks/>
              </p:cNvCxnSpPr>
              <p:nvPr/>
            </p:nvCxnSpPr>
            <p:spPr>
              <a:xfrm rot="1912649" flipH="1">
                <a:off x="6788677" y="4936392"/>
                <a:ext cx="1078098" cy="666037"/>
              </a:xfrm>
              <a:prstGeom prst="straightConnector1">
                <a:avLst/>
              </a:prstGeom>
              <a:ln w="508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DD90717-2176-4AA7-8D52-BF63616F8B9A}"/>
                  </a:ext>
                </a:extLst>
              </p:cNvPr>
              <p:cNvCxnSpPr>
                <a:cxnSpLocks/>
              </p:cNvCxnSpPr>
              <p:nvPr/>
            </p:nvCxnSpPr>
            <p:spPr>
              <a:xfrm rot="1912649">
                <a:off x="7613619" y="5411223"/>
                <a:ext cx="814735" cy="1204831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6F8DA9E-F54A-4C66-AE3D-C2E3AA82E56C}"/>
                </a:ext>
              </a:extLst>
            </p:cNvPr>
            <p:cNvSpPr/>
            <p:nvPr/>
          </p:nvSpPr>
          <p:spPr>
            <a:xfrm rot="14157333">
              <a:off x="8521487" y="3980468"/>
              <a:ext cx="1040631" cy="987548"/>
            </a:xfrm>
            <a:prstGeom prst="arc">
              <a:avLst>
                <a:gd name="adj1" fmla="val 14662868"/>
                <a:gd name="adj2" fmla="val 18977002"/>
              </a:avLst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3FBBF0-BAF4-4360-8E39-122F1FF61DF2}"/>
                    </a:ext>
                  </a:extLst>
                </p:cNvPr>
                <p:cNvSpPr txBox="1"/>
                <p:nvPr/>
              </p:nvSpPr>
              <p:spPr>
                <a:xfrm>
                  <a:off x="8843520" y="4294455"/>
                  <a:ext cx="3106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3FBBF0-BAF4-4360-8E39-122F1FF61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520" y="4294455"/>
                  <a:ext cx="310661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1D16FFD-98E8-4BFA-A4A4-2A215BB53C08}"/>
              </a:ext>
            </a:extLst>
          </p:cNvPr>
          <p:cNvSpPr txBox="1"/>
          <p:nvPr/>
        </p:nvSpPr>
        <p:spPr>
          <a:xfrm>
            <a:off x="7107357" y="388432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EFE5A0-3D15-419A-9502-423D5DF90CF7}"/>
              </a:ext>
            </a:extLst>
          </p:cNvPr>
          <p:cNvSpPr txBox="1"/>
          <p:nvPr/>
        </p:nvSpPr>
        <p:spPr>
          <a:xfrm>
            <a:off x="9728273" y="3031257"/>
            <a:ext cx="2457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764FE5-F215-4843-8DA2-0EE4669D040A}"/>
                  </a:ext>
                </a:extLst>
              </p:cNvPr>
              <p:cNvSpPr txBox="1"/>
              <p:nvPr/>
            </p:nvSpPr>
            <p:spPr>
              <a:xfrm>
                <a:off x="2762680" y="4871960"/>
                <a:ext cx="1577676" cy="9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764FE5-F215-4843-8DA2-0EE4669D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80" y="4871960"/>
                <a:ext cx="1577676" cy="9893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1FE09B-E6C1-4257-97F7-972AEF34C922}"/>
                  </a:ext>
                </a:extLst>
              </p:cNvPr>
              <p:cNvSpPr txBox="1"/>
              <p:nvPr/>
            </p:nvSpPr>
            <p:spPr>
              <a:xfrm>
                <a:off x="6309281" y="4696572"/>
                <a:ext cx="162839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1FE09B-E6C1-4257-97F7-972AEF3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81" y="4696572"/>
                <a:ext cx="1628394" cy="11890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158463-869D-4359-9388-E7EF2108BF3F}"/>
                  </a:ext>
                </a:extLst>
              </p:cNvPr>
              <p:cNvSpPr txBox="1"/>
              <p:nvPr/>
            </p:nvSpPr>
            <p:spPr>
              <a:xfrm>
                <a:off x="8790685" y="4886989"/>
                <a:ext cx="1582164" cy="10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158463-869D-4359-9388-E7EF2108B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685" y="4886989"/>
                <a:ext cx="1582164" cy="10031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Curved Up 61">
            <a:extLst>
              <a:ext uri="{FF2B5EF4-FFF2-40B4-BE49-F238E27FC236}">
                <a16:creationId xmlns:a16="http://schemas.microsoft.com/office/drawing/2014/main" id="{96EAAD1C-60E8-4499-8009-559E1C114EED}"/>
              </a:ext>
            </a:extLst>
          </p:cNvPr>
          <p:cNvSpPr/>
          <p:nvPr/>
        </p:nvSpPr>
        <p:spPr>
          <a:xfrm rot="11815087">
            <a:off x="9194730" y="2621708"/>
            <a:ext cx="1133475" cy="47540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C7CDAA-932D-4396-8A4E-2B7CD22333D1}"/>
                  </a:ext>
                </a:extLst>
              </p:cNvPr>
              <p:cNvSpPr txBox="1"/>
              <p:nvPr/>
            </p:nvSpPr>
            <p:spPr>
              <a:xfrm>
                <a:off x="8588394" y="2504629"/>
                <a:ext cx="5964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𝐷𝑖𝑠𝑘</m:t>
                          </m:r>
                        </m:sub>
                      </m:sSub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C7CDAA-932D-4396-8A4E-2B7CD223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394" y="2504629"/>
                <a:ext cx="596445" cy="307777"/>
              </a:xfrm>
              <a:prstGeom prst="rect">
                <a:avLst/>
              </a:prstGeom>
              <a:blipFill>
                <a:blip r:embed="rId18"/>
                <a:stretch>
                  <a:fillRect l="-6122" r="-4082" b="-1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1A5EE3F6-941A-4849-95FE-5A73BC35F0E0}"/>
              </a:ext>
            </a:extLst>
          </p:cNvPr>
          <p:cNvSpPr/>
          <p:nvPr/>
        </p:nvSpPr>
        <p:spPr>
          <a:xfrm>
            <a:off x="2217954" y="1893527"/>
            <a:ext cx="8317524" cy="40926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66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BD5393-EB38-4897-943A-1824022C2F5D}"/>
              </a:ext>
            </a:extLst>
          </p:cNvPr>
          <p:cNvCxnSpPr>
            <a:cxnSpLocks/>
          </p:cNvCxnSpPr>
          <p:nvPr/>
        </p:nvCxnSpPr>
        <p:spPr>
          <a:xfrm flipH="1" flipV="1">
            <a:off x="7372695" y="1073003"/>
            <a:ext cx="1" cy="10818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6FB34E-C574-4185-A90C-E5BE513637B5}"/>
              </a:ext>
            </a:extLst>
          </p:cNvPr>
          <p:cNvCxnSpPr>
            <a:cxnSpLocks/>
          </p:cNvCxnSpPr>
          <p:nvPr/>
        </p:nvCxnSpPr>
        <p:spPr>
          <a:xfrm flipV="1">
            <a:off x="7372695" y="2170785"/>
            <a:ext cx="1251173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F81FBAE-3F8A-447D-A5E1-BE8CB0C0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38" y="819003"/>
            <a:ext cx="4038600" cy="2476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700EB1-DE23-415F-B23E-93A999C3F121}"/>
                  </a:ext>
                </a:extLst>
              </p:cNvPr>
              <p:cNvSpPr/>
              <p:nvPr/>
            </p:nvSpPr>
            <p:spPr>
              <a:xfrm>
                <a:off x="6583635" y="1128870"/>
                <a:ext cx="5260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700EB1-DE23-415F-B23E-93A999C3F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35" y="1128870"/>
                <a:ext cx="526041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DF1AD1-6640-48F5-BBBD-1E8974A13A00}"/>
                  </a:ext>
                </a:extLst>
              </p:cNvPr>
              <p:cNvSpPr/>
              <p:nvPr/>
            </p:nvSpPr>
            <p:spPr>
              <a:xfrm>
                <a:off x="8175836" y="1167928"/>
                <a:ext cx="54046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DF1AD1-6640-48F5-BBBD-1E8974A13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36" y="1167928"/>
                <a:ext cx="540468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296E97D-632D-4A72-9DF1-E501B5F819B9}"/>
              </a:ext>
            </a:extLst>
          </p:cNvPr>
          <p:cNvSpPr txBox="1"/>
          <p:nvPr/>
        </p:nvSpPr>
        <p:spPr>
          <a:xfrm>
            <a:off x="7433837" y="2223593"/>
            <a:ext cx="240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RZ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DDAC74-5429-4F48-ADEE-8946951B3D10}"/>
              </a:ext>
            </a:extLst>
          </p:cNvPr>
          <p:cNvGrpSpPr/>
          <p:nvPr/>
        </p:nvGrpSpPr>
        <p:grpSpPr>
          <a:xfrm rot="19730283">
            <a:off x="7075039" y="1036418"/>
            <a:ext cx="1240887" cy="1215247"/>
            <a:chOff x="7177133" y="3232668"/>
            <a:chExt cx="1240887" cy="121524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A090B8-00C0-445C-A30A-A629EBEA041A}"/>
                </a:ext>
              </a:extLst>
            </p:cNvPr>
            <p:cNvCxnSpPr>
              <a:cxnSpLocks/>
            </p:cNvCxnSpPr>
            <p:nvPr/>
          </p:nvCxnSpPr>
          <p:spPr>
            <a:xfrm rot="1869717" flipV="1">
              <a:off x="7344647" y="3782391"/>
              <a:ext cx="1073373" cy="66552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D62C70-FB89-40D1-B16D-17EB96DA9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9895" y="3232668"/>
              <a:ext cx="0" cy="889519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08B73C-B9DE-43BA-ABA1-BC77BDA4D667}"/>
                </a:ext>
              </a:extLst>
            </p:cNvPr>
            <p:cNvSpPr/>
            <p:nvPr/>
          </p:nvSpPr>
          <p:spPr>
            <a:xfrm>
              <a:off x="7177133" y="4059269"/>
              <a:ext cx="145522" cy="1258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2498D0F5-6090-4717-9BFB-3026C097E988}"/>
              </a:ext>
            </a:extLst>
          </p:cNvPr>
          <p:cNvSpPr/>
          <p:nvPr/>
        </p:nvSpPr>
        <p:spPr>
          <a:xfrm rot="3651244">
            <a:off x="7551713" y="1446843"/>
            <a:ext cx="1040631" cy="987548"/>
          </a:xfrm>
          <a:prstGeom prst="arc">
            <a:avLst>
              <a:gd name="adj1" fmla="val 15307230"/>
              <a:gd name="adj2" fmla="val 1897700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FFA09A-F591-4D82-9120-46D956FF6599}"/>
                  </a:ext>
                </a:extLst>
              </p:cNvPr>
              <p:cNvSpPr txBox="1"/>
              <p:nvPr/>
            </p:nvSpPr>
            <p:spPr>
              <a:xfrm>
                <a:off x="8007365" y="1835902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FFA09A-F591-4D82-9120-46D956FF6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65" y="1835902"/>
                <a:ext cx="209480" cy="307777"/>
              </a:xfrm>
              <a:prstGeom prst="rect">
                <a:avLst/>
              </a:prstGeom>
              <a:blipFill>
                <a:blip r:embed="rId5"/>
                <a:stretch>
                  <a:fillRect l="-29412" r="-29412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A2817BE-172C-4889-B581-4EEBCBE6FF1B}"/>
                  </a:ext>
                </a:extLst>
              </p:cNvPr>
              <p:cNvSpPr/>
              <p:nvPr/>
            </p:nvSpPr>
            <p:spPr>
              <a:xfrm>
                <a:off x="7227066" y="726192"/>
                <a:ext cx="564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A2817BE-172C-4889-B581-4EEBCBE6F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66" y="726192"/>
                <a:ext cx="5645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0110393-16E9-4320-B134-224DB11C6CB8}"/>
                  </a:ext>
                </a:extLst>
              </p:cNvPr>
              <p:cNvSpPr/>
              <p:nvPr/>
            </p:nvSpPr>
            <p:spPr>
              <a:xfrm>
                <a:off x="8489071" y="2160262"/>
                <a:ext cx="575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0110393-16E9-4320-B134-224DB11C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071" y="2160262"/>
                <a:ext cx="5756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0178507-1E3F-40C2-ACB3-35C0FB4AF0D9}"/>
              </a:ext>
            </a:extLst>
          </p:cNvPr>
          <p:cNvSpPr/>
          <p:nvPr/>
        </p:nvSpPr>
        <p:spPr>
          <a:xfrm rot="11815087">
            <a:off x="6817278" y="1844204"/>
            <a:ext cx="1133475" cy="475405"/>
          </a:xfrm>
          <a:prstGeom prst="curved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7D4DB1-6273-4F48-9748-1403BF47B27B}"/>
                  </a:ext>
                </a:extLst>
              </p:cNvPr>
              <p:cNvSpPr txBox="1"/>
              <p:nvPr/>
            </p:nvSpPr>
            <p:spPr>
              <a:xfrm>
                <a:off x="6307047" y="1662653"/>
                <a:ext cx="605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𝑯𝒖𝒍𝒍</m:t>
                          </m:r>
                        </m:sub>
                      </m:sSub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7D4DB1-6273-4F48-9748-1403BF47B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47" y="1662653"/>
                <a:ext cx="605359" cy="307777"/>
              </a:xfrm>
              <a:prstGeom prst="rect">
                <a:avLst/>
              </a:prstGeom>
              <a:blipFill>
                <a:blip r:embed="rId8"/>
                <a:stretch>
                  <a:fillRect l="-6061" r="-5051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0A38CB4-B7D7-4579-B706-EDFBE497006C}"/>
              </a:ext>
            </a:extLst>
          </p:cNvPr>
          <p:cNvSpPr/>
          <p:nvPr/>
        </p:nvSpPr>
        <p:spPr>
          <a:xfrm>
            <a:off x="1834967" y="565815"/>
            <a:ext cx="7362281" cy="285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454A51-45F2-41BC-979E-DBBA5FB35E1B}"/>
              </a:ext>
            </a:extLst>
          </p:cNvPr>
          <p:cNvSpPr/>
          <p:nvPr/>
        </p:nvSpPr>
        <p:spPr>
          <a:xfrm rot="19730283">
            <a:off x="3689976" y="1143717"/>
            <a:ext cx="145522" cy="14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7AC430-A377-4F49-902D-BC59BEACF421}"/>
              </a:ext>
            </a:extLst>
          </p:cNvPr>
          <p:cNvSpPr txBox="1"/>
          <p:nvPr/>
        </p:nvSpPr>
        <p:spPr>
          <a:xfrm>
            <a:off x="3431651" y="1189753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47B68E-2FB0-4638-9076-41ED591B8CF2}"/>
              </a:ext>
            </a:extLst>
          </p:cNvPr>
          <p:cNvSpPr txBox="1"/>
          <p:nvPr/>
        </p:nvSpPr>
        <p:spPr>
          <a:xfrm>
            <a:off x="6982797" y="209348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BDB97B-2ED1-4045-9525-78E5736D303B}"/>
              </a:ext>
            </a:extLst>
          </p:cNvPr>
          <p:cNvCxnSpPr>
            <a:cxnSpLocks/>
          </p:cNvCxnSpPr>
          <p:nvPr/>
        </p:nvCxnSpPr>
        <p:spPr>
          <a:xfrm flipH="1">
            <a:off x="6822573" y="4702489"/>
            <a:ext cx="1344037" cy="116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A46075-020B-4D75-B3DB-7A8352E15C0A}"/>
              </a:ext>
            </a:extLst>
          </p:cNvPr>
          <p:cNvCxnSpPr>
            <a:cxnSpLocks/>
          </p:cNvCxnSpPr>
          <p:nvPr/>
        </p:nvCxnSpPr>
        <p:spPr>
          <a:xfrm flipH="1">
            <a:off x="8198462" y="4718142"/>
            <a:ext cx="1" cy="10818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47FBC52-DD73-4275-87AE-452511A05CE1}"/>
                  </a:ext>
                </a:extLst>
              </p:cNvPr>
              <p:cNvSpPr/>
              <p:nvPr/>
            </p:nvSpPr>
            <p:spPr>
              <a:xfrm>
                <a:off x="7202162" y="5267476"/>
                <a:ext cx="51962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47FBC52-DD73-4275-87AE-452511A05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62" y="5267476"/>
                <a:ext cx="519629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6DA182-1D6E-42BE-A050-11E8B7536CAD}"/>
                  </a:ext>
                </a:extLst>
              </p:cNvPr>
              <p:cNvSpPr/>
              <p:nvPr/>
            </p:nvSpPr>
            <p:spPr>
              <a:xfrm>
                <a:off x="6708904" y="4355853"/>
                <a:ext cx="502958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6DA182-1D6E-42BE-A050-11E8B753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904" y="4355853"/>
                <a:ext cx="502958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4F4A50D-C709-4F8F-9F1F-6EFCDA337D21}"/>
                  </a:ext>
                </a:extLst>
              </p:cNvPr>
              <p:cNvSpPr/>
              <p:nvPr/>
            </p:nvSpPr>
            <p:spPr>
              <a:xfrm>
                <a:off x="8511797" y="5800041"/>
                <a:ext cx="53405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4F4A50D-C709-4F8F-9F1F-6EFCDA337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797" y="5800041"/>
                <a:ext cx="534056" cy="374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105866-67F0-4ACD-A78A-C94B655269C0}"/>
                  </a:ext>
                </a:extLst>
              </p:cNvPr>
              <p:cNvSpPr/>
              <p:nvPr/>
            </p:nvSpPr>
            <p:spPr>
              <a:xfrm>
                <a:off x="7663652" y="5645592"/>
                <a:ext cx="517193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105866-67F0-4ACD-A78A-C94B65526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52" y="5645592"/>
                <a:ext cx="517193" cy="3702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DEC8A0D-2C99-4C13-80B5-51309AAC6D8A}"/>
              </a:ext>
            </a:extLst>
          </p:cNvPr>
          <p:cNvGrpSpPr/>
          <p:nvPr/>
        </p:nvGrpSpPr>
        <p:grpSpPr>
          <a:xfrm rot="19687351">
            <a:off x="7343005" y="4492946"/>
            <a:ext cx="1639677" cy="1679662"/>
            <a:chOff x="6788677" y="4936392"/>
            <a:chExt cx="1639677" cy="167966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78C0013-A723-455B-860A-5AB2E5305C75}"/>
                </a:ext>
              </a:extLst>
            </p:cNvPr>
            <p:cNvCxnSpPr>
              <a:cxnSpLocks/>
            </p:cNvCxnSpPr>
            <p:nvPr/>
          </p:nvCxnSpPr>
          <p:spPr>
            <a:xfrm rot="1912649" flipH="1">
              <a:off x="6788677" y="4936392"/>
              <a:ext cx="1078098" cy="666037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296E1F2-14E5-4DDF-9806-2061EC1A6671}"/>
                </a:ext>
              </a:extLst>
            </p:cNvPr>
            <p:cNvCxnSpPr>
              <a:cxnSpLocks/>
            </p:cNvCxnSpPr>
            <p:nvPr/>
          </p:nvCxnSpPr>
          <p:spPr>
            <a:xfrm rot="1912649">
              <a:off x="7613619" y="5411223"/>
              <a:ext cx="814735" cy="120483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Arc 49">
            <a:extLst>
              <a:ext uri="{FF2B5EF4-FFF2-40B4-BE49-F238E27FC236}">
                <a16:creationId xmlns:a16="http://schemas.microsoft.com/office/drawing/2014/main" id="{0A487546-23D2-4ADA-9031-E2602C08F22B}"/>
              </a:ext>
            </a:extLst>
          </p:cNvPr>
          <p:cNvSpPr/>
          <p:nvPr/>
        </p:nvSpPr>
        <p:spPr>
          <a:xfrm rot="14157333">
            <a:off x="6829283" y="4412096"/>
            <a:ext cx="1040631" cy="987548"/>
          </a:xfrm>
          <a:prstGeom prst="arc">
            <a:avLst>
              <a:gd name="adj1" fmla="val 14662868"/>
              <a:gd name="adj2" fmla="val 1897700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79FF7C-66CB-4041-A7B6-5B308921B801}"/>
                  </a:ext>
                </a:extLst>
              </p:cNvPr>
              <p:cNvSpPr txBox="1"/>
              <p:nvPr/>
            </p:nvSpPr>
            <p:spPr>
              <a:xfrm>
                <a:off x="7151316" y="4726083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79FF7C-66CB-4041-A7B6-5B308921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316" y="4726083"/>
                <a:ext cx="31066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42C4F820-0910-4A35-BDEE-771056A88FAA}"/>
              </a:ext>
            </a:extLst>
          </p:cNvPr>
          <p:cNvSpPr txBox="1"/>
          <p:nvPr/>
        </p:nvSpPr>
        <p:spPr>
          <a:xfrm>
            <a:off x="8330810" y="4499431"/>
            <a:ext cx="2457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RY</a:t>
            </a: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549C85CF-868D-4AA0-BB3F-AF7DEBCB6D29}"/>
              </a:ext>
            </a:extLst>
          </p:cNvPr>
          <p:cNvSpPr/>
          <p:nvPr/>
        </p:nvSpPr>
        <p:spPr>
          <a:xfrm rot="11815087">
            <a:off x="7797267" y="4089882"/>
            <a:ext cx="1133475" cy="47540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FD10EB-1570-406F-A38B-0852FFB53544}"/>
                  </a:ext>
                </a:extLst>
              </p:cNvPr>
              <p:cNvSpPr txBox="1"/>
              <p:nvPr/>
            </p:nvSpPr>
            <p:spPr>
              <a:xfrm>
                <a:off x="7190931" y="3972803"/>
                <a:ext cx="618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𝑫𝒊𝒔𝒌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FD10EB-1570-406F-A38B-0852FFB5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31" y="3972803"/>
                <a:ext cx="618182" cy="307777"/>
              </a:xfrm>
              <a:prstGeom prst="rect">
                <a:avLst/>
              </a:prstGeom>
              <a:blipFill>
                <a:blip r:embed="rId14"/>
                <a:stretch>
                  <a:fillRect l="-5941" r="-5941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18B170F9-4848-4C92-908F-DE291323E950}"/>
              </a:ext>
            </a:extLst>
          </p:cNvPr>
          <p:cNvSpPr/>
          <p:nvPr/>
        </p:nvSpPr>
        <p:spPr>
          <a:xfrm>
            <a:off x="8134757" y="4637931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527CEB-B87F-4A14-A0D8-D9675BCC78D7}"/>
              </a:ext>
            </a:extLst>
          </p:cNvPr>
          <p:cNvSpPr/>
          <p:nvPr/>
        </p:nvSpPr>
        <p:spPr>
          <a:xfrm>
            <a:off x="1834968" y="3628265"/>
            <a:ext cx="7362281" cy="28545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A1B8441-65F5-4FB3-80B5-3FFBBE6582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6995" y="4517449"/>
            <a:ext cx="4391025" cy="1685925"/>
          </a:xfrm>
          <a:prstGeom prst="rect">
            <a:avLst/>
          </a:prstGeom>
        </p:spPr>
      </p:pic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E6DCCAD2-C342-454F-8CA1-AD5B5FCB75A8}"/>
              </a:ext>
            </a:extLst>
          </p:cNvPr>
          <p:cNvSpPr/>
          <p:nvPr/>
        </p:nvSpPr>
        <p:spPr>
          <a:xfrm rot="10800000">
            <a:off x="3675768" y="4248066"/>
            <a:ext cx="1133475" cy="441794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40ADD8-D4F9-446B-AD1B-C997FA77045F}"/>
                  </a:ext>
                </a:extLst>
              </p:cNvPr>
              <p:cNvSpPr txBox="1"/>
              <p:nvPr/>
            </p:nvSpPr>
            <p:spPr>
              <a:xfrm>
                <a:off x="3261105" y="4100259"/>
                <a:ext cx="618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𝑫𝒊𝒔𝒌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40ADD8-D4F9-446B-AD1B-C997FA770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05" y="4100259"/>
                <a:ext cx="618182" cy="307777"/>
              </a:xfrm>
              <a:prstGeom prst="rect">
                <a:avLst/>
              </a:prstGeom>
              <a:blipFill>
                <a:blip r:embed="rId16"/>
                <a:stretch>
                  <a:fillRect l="-5941" r="-5941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30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1100F9-55EB-4565-8746-3EDEA1FB2D78}"/>
              </a:ext>
            </a:extLst>
          </p:cNvPr>
          <p:cNvCxnSpPr>
            <a:cxnSpLocks/>
          </p:cNvCxnSpPr>
          <p:nvPr/>
        </p:nvCxnSpPr>
        <p:spPr>
          <a:xfrm flipH="1">
            <a:off x="8525934" y="2815561"/>
            <a:ext cx="1344037" cy="116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F906FF-6659-49F3-9F25-AB27C57AC1D2}"/>
              </a:ext>
            </a:extLst>
          </p:cNvPr>
          <p:cNvCxnSpPr>
            <a:cxnSpLocks/>
          </p:cNvCxnSpPr>
          <p:nvPr/>
        </p:nvCxnSpPr>
        <p:spPr>
          <a:xfrm flipH="1">
            <a:off x="9901823" y="2831214"/>
            <a:ext cx="1" cy="10818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1AFBF7-D7EB-4C9E-9DED-EF537B984708}"/>
                  </a:ext>
                </a:extLst>
              </p:cNvPr>
              <p:cNvSpPr/>
              <p:nvPr/>
            </p:nvSpPr>
            <p:spPr>
              <a:xfrm>
                <a:off x="8905523" y="3380548"/>
                <a:ext cx="51962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31AFBF7-D7EB-4C9E-9DED-EF537B98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23" y="3380548"/>
                <a:ext cx="519629" cy="374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C0F75CB-5825-4B57-B14B-1996990A4F94}"/>
                  </a:ext>
                </a:extLst>
              </p:cNvPr>
              <p:cNvSpPr/>
              <p:nvPr/>
            </p:nvSpPr>
            <p:spPr>
              <a:xfrm>
                <a:off x="8412265" y="2468925"/>
                <a:ext cx="502958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C0F75CB-5825-4B57-B14B-1996990A4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65" y="2468925"/>
                <a:ext cx="502958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A6C66D-7788-4869-A35A-4812748F71CA}"/>
                  </a:ext>
                </a:extLst>
              </p:cNvPr>
              <p:cNvSpPr/>
              <p:nvPr/>
            </p:nvSpPr>
            <p:spPr>
              <a:xfrm>
                <a:off x="10215158" y="3913113"/>
                <a:ext cx="53405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A6C66D-7788-4869-A35A-4812748F7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158" y="3913113"/>
                <a:ext cx="53405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9821892-7A96-4844-92EC-DAEAC66DCA2A}"/>
                  </a:ext>
                </a:extLst>
              </p:cNvPr>
              <p:cNvSpPr/>
              <p:nvPr/>
            </p:nvSpPr>
            <p:spPr>
              <a:xfrm>
                <a:off x="9367013" y="3758664"/>
                <a:ext cx="517193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9821892-7A96-4844-92EC-DAEAC66D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13" y="3758664"/>
                <a:ext cx="517193" cy="370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7A11BCD-F72C-4564-9D00-CB253A6E8CD7}"/>
              </a:ext>
            </a:extLst>
          </p:cNvPr>
          <p:cNvGrpSpPr/>
          <p:nvPr/>
        </p:nvGrpSpPr>
        <p:grpSpPr>
          <a:xfrm rot="19687351">
            <a:off x="9046366" y="2606018"/>
            <a:ext cx="1639677" cy="1679662"/>
            <a:chOff x="6788677" y="4936392"/>
            <a:chExt cx="1639677" cy="1679662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10FD47-05D1-4AD8-87A5-2D5765AB3D09}"/>
                </a:ext>
              </a:extLst>
            </p:cNvPr>
            <p:cNvCxnSpPr>
              <a:cxnSpLocks/>
            </p:cNvCxnSpPr>
            <p:nvPr/>
          </p:nvCxnSpPr>
          <p:spPr>
            <a:xfrm rot="1912649" flipH="1">
              <a:off x="6788677" y="4936392"/>
              <a:ext cx="1078098" cy="666037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452867-60F3-495B-82F3-AB61C3EF0058}"/>
                </a:ext>
              </a:extLst>
            </p:cNvPr>
            <p:cNvCxnSpPr>
              <a:cxnSpLocks/>
            </p:cNvCxnSpPr>
            <p:nvPr/>
          </p:nvCxnSpPr>
          <p:spPr>
            <a:xfrm rot="1912649">
              <a:off x="7613619" y="5411223"/>
              <a:ext cx="814735" cy="120483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477B4437-7ED9-4F56-9D4A-19576945F5D4}"/>
              </a:ext>
            </a:extLst>
          </p:cNvPr>
          <p:cNvSpPr/>
          <p:nvPr/>
        </p:nvSpPr>
        <p:spPr>
          <a:xfrm rot="14157333">
            <a:off x="8532644" y="2525168"/>
            <a:ext cx="1040631" cy="987548"/>
          </a:xfrm>
          <a:prstGeom prst="arc">
            <a:avLst>
              <a:gd name="adj1" fmla="val 14662868"/>
              <a:gd name="adj2" fmla="val 18977002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1A26F8-1FBE-408F-9053-65167D4EA956}"/>
                  </a:ext>
                </a:extLst>
              </p:cNvPr>
              <p:cNvSpPr txBox="1"/>
              <p:nvPr/>
            </p:nvSpPr>
            <p:spPr>
              <a:xfrm>
                <a:off x="8854677" y="2839155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1A26F8-1FBE-408F-9053-65167D4EA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677" y="2839155"/>
                <a:ext cx="31066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084C568-30EA-49E4-94A1-425C7BA1A627}"/>
              </a:ext>
            </a:extLst>
          </p:cNvPr>
          <p:cNvSpPr txBox="1"/>
          <p:nvPr/>
        </p:nvSpPr>
        <p:spPr>
          <a:xfrm>
            <a:off x="10034171" y="2612503"/>
            <a:ext cx="2457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RY</a:t>
            </a:r>
          </a:p>
        </p:txBody>
      </p:sp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2861A44-6EFE-4263-A188-910209ACA6EA}"/>
              </a:ext>
            </a:extLst>
          </p:cNvPr>
          <p:cNvSpPr/>
          <p:nvPr/>
        </p:nvSpPr>
        <p:spPr>
          <a:xfrm rot="11815087">
            <a:off x="9500628" y="2202954"/>
            <a:ext cx="1133475" cy="47540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B486299-515A-4226-A511-88064B8B4972}"/>
                  </a:ext>
                </a:extLst>
              </p:cNvPr>
              <p:cNvSpPr txBox="1"/>
              <p:nvPr/>
            </p:nvSpPr>
            <p:spPr>
              <a:xfrm>
                <a:off x="8894292" y="2085875"/>
                <a:ext cx="618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𝑫𝒊𝒔𝒌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B486299-515A-4226-A511-88064B8B4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292" y="2085875"/>
                <a:ext cx="618182" cy="307777"/>
              </a:xfrm>
              <a:prstGeom prst="rect">
                <a:avLst/>
              </a:prstGeom>
              <a:blipFill>
                <a:blip r:embed="rId7"/>
                <a:stretch>
                  <a:fillRect l="-5941" r="-5941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CD65ED2-7FAE-42A2-8D4B-E8D1C3BA0BAC}"/>
              </a:ext>
            </a:extLst>
          </p:cNvPr>
          <p:cNvSpPr/>
          <p:nvPr/>
        </p:nvSpPr>
        <p:spPr>
          <a:xfrm>
            <a:off x="9838118" y="2751003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46E61D-2AD9-4753-82AC-37DFDD6595A1}"/>
              </a:ext>
            </a:extLst>
          </p:cNvPr>
          <p:cNvSpPr/>
          <p:nvPr/>
        </p:nvSpPr>
        <p:spPr>
          <a:xfrm>
            <a:off x="3538329" y="1885275"/>
            <a:ext cx="7362281" cy="27105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B3D5A55-4D32-4DDB-A718-81373AA208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0356" y="2630521"/>
            <a:ext cx="4391025" cy="1685925"/>
          </a:xfrm>
          <a:prstGeom prst="rect">
            <a:avLst/>
          </a:prstGeom>
        </p:spPr>
      </p:pic>
      <p:sp>
        <p:nvSpPr>
          <p:cNvPr id="64" name="Arrow: Curved Up 63">
            <a:extLst>
              <a:ext uri="{FF2B5EF4-FFF2-40B4-BE49-F238E27FC236}">
                <a16:creationId xmlns:a16="http://schemas.microsoft.com/office/drawing/2014/main" id="{14A09315-184C-496F-AFFD-4D0A37921C3D}"/>
              </a:ext>
            </a:extLst>
          </p:cNvPr>
          <p:cNvSpPr/>
          <p:nvPr/>
        </p:nvSpPr>
        <p:spPr>
          <a:xfrm rot="10800000">
            <a:off x="5379129" y="2361138"/>
            <a:ext cx="1133475" cy="441794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34BF62-80F6-4635-9746-5255EA039BC1}"/>
                  </a:ext>
                </a:extLst>
              </p:cNvPr>
              <p:cNvSpPr txBox="1"/>
              <p:nvPr/>
            </p:nvSpPr>
            <p:spPr>
              <a:xfrm>
                <a:off x="4964466" y="2213331"/>
                <a:ext cx="618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𝑫𝒊𝒔𝒌</m:t>
                          </m:r>
                        </m:sub>
                      </m:sSub>
                    </m:oMath>
                  </m:oMathPara>
                </a14:m>
                <a:endParaRPr lang="en-AU" b="1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34BF62-80F6-4635-9746-5255EA039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66" y="2213331"/>
                <a:ext cx="618182" cy="307777"/>
              </a:xfrm>
              <a:prstGeom prst="rect">
                <a:avLst/>
              </a:prstGeom>
              <a:blipFill>
                <a:blip r:embed="rId9"/>
                <a:stretch>
                  <a:fillRect l="-5882" r="-4902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79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0D072-8D69-45DF-B57F-C48F88A1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21" y="891608"/>
            <a:ext cx="7222021" cy="50747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45BFE56C-F33C-466D-AA9C-F3527B905F61}"/>
              </a:ext>
            </a:extLst>
          </p:cNvPr>
          <p:cNvSpPr/>
          <p:nvPr/>
        </p:nvSpPr>
        <p:spPr>
          <a:xfrm rot="3357996">
            <a:off x="7816850" y="1784350"/>
            <a:ext cx="42545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C221C-505D-4024-9C3B-43A7476F5AD2}"/>
              </a:ext>
            </a:extLst>
          </p:cNvPr>
          <p:cNvSpPr txBox="1"/>
          <p:nvPr/>
        </p:nvSpPr>
        <p:spPr>
          <a:xfrm>
            <a:off x="7638979" y="1257244"/>
            <a:ext cx="14817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The Simscape</a:t>
            </a:r>
          </a:p>
          <a:p>
            <a:r>
              <a:rPr lang="en-AU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70ECE53-7A41-4EF9-BA30-7AFDA8701AE6}"/>
              </a:ext>
            </a:extLst>
          </p:cNvPr>
          <p:cNvSpPr/>
          <p:nvPr/>
        </p:nvSpPr>
        <p:spPr>
          <a:xfrm rot="3357996">
            <a:off x="7892624" y="4378922"/>
            <a:ext cx="42545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40534-007D-4E04-A171-23D48E571B8C}"/>
              </a:ext>
            </a:extLst>
          </p:cNvPr>
          <p:cNvSpPr txBox="1"/>
          <p:nvPr/>
        </p:nvSpPr>
        <p:spPr>
          <a:xfrm>
            <a:off x="7947558" y="3509329"/>
            <a:ext cx="109677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The Hand</a:t>
            </a:r>
          </a:p>
          <a:p>
            <a:r>
              <a:rPr lang="en-AU" b="1" dirty="0">
                <a:solidFill>
                  <a:srgbClr val="FF0000"/>
                </a:solidFill>
              </a:rPr>
              <a:t>derived </a:t>
            </a:r>
          </a:p>
          <a:p>
            <a:r>
              <a:rPr lang="en-AU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92BB0-A4D1-4FF1-B1F4-B77325B2A893}"/>
              </a:ext>
            </a:extLst>
          </p:cNvPr>
          <p:cNvSpPr/>
          <p:nvPr/>
        </p:nvSpPr>
        <p:spPr>
          <a:xfrm>
            <a:off x="2003729" y="3267986"/>
            <a:ext cx="2433099" cy="206733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CA8D79D-4A9E-453A-9D1E-E786E4E6DA6F}"/>
              </a:ext>
            </a:extLst>
          </p:cNvPr>
          <p:cNvSpPr/>
          <p:nvPr/>
        </p:nvSpPr>
        <p:spPr>
          <a:xfrm rot="1975692">
            <a:off x="4122019" y="2985769"/>
            <a:ext cx="425450" cy="838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E0BEA-763D-4CB4-ADB9-1A66D7676825}"/>
              </a:ext>
            </a:extLst>
          </p:cNvPr>
          <p:cNvSpPr txBox="1"/>
          <p:nvPr/>
        </p:nvSpPr>
        <p:spPr>
          <a:xfrm>
            <a:off x="3155768" y="2291132"/>
            <a:ext cx="23579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Scenario Configuration</a:t>
            </a: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06486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52D8C-7D1B-406F-9B69-ECAC3906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4775"/>
            <a:ext cx="9048750" cy="664845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0BAD644-98F3-4EA0-A8D7-931F440CABE3}"/>
              </a:ext>
            </a:extLst>
          </p:cNvPr>
          <p:cNvSpPr/>
          <p:nvPr/>
        </p:nvSpPr>
        <p:spPr>
          <a:xfrm rot="2621575">
            <a:off x="4018750" y="446411"/>
            <a:ext cx="430976" cy="96844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9B745-297B-4190-8299-9750374CD53A}"/>
                  </a:ext>
                </a:extLst>
              </p:cNvPr>
              <p:cNvSpPr txBox="1"/>
              <p:nvPr/>
            </p:nvSpPr>
            <p:spPr>
              <a:xfrm>
                <a:off x="5074027" y="3142434"/>
                <a:ext cx="2270557" cy="8002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The hull rocking angle</a:t>
                </a:r>
              </a:p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9B745-297B-4190-8299-9750374C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027" y="3142434"/>
                <a:ext cx="2270557" cy="800219"/>
              </a:xfrm>
              <a:prstGeom prst="rect">
                <a:avLst/>
              </a:prstGeom>
              <a:blipFill>
                <a:blip r:embed="rId3"/>
                <a:stretch>
                  <a:fillRect l="-1600" t="-2985" r="-16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692F9B34-C294-4BBE-971B-9A6AAFD1C35D}"/>
              </a:ext>
            </a:extLst>
          </p:cNvPr>
          <p:cNvSpPr/>
          <p:nvPr/>
        </p:nvSpPr>
        <p:spPr>
          <a:xfrm rot="7145869">
            <a:off x="4362537" y="2933937"/>
            <a:ext cx="430976" cy="96844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3846E-C4A6-47C5-BF6A-8240ADAF6C6D}"/>
              </a:ext>
            </a:extLst>
          </p:cNvPr>
          <p:cNvSpPr txBox="1"/>
          <p:nvPr/>
        </p:nvSpPr>
        <p:spPr>
          <a:xfrm>
            <a:off x="4630797" y="306831"/>
            <a:ext cx="241162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The disturbance torque</a:t>
            </a: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 applied to the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E214C6-CF81-4120-BD63-CDECF48A8253}"/>
                  </a:ext>
                </a:extLst>
              </p:cNvPr>
              <p:cNvSpPr txBox="1"/>
              <p:nvPr/>
            </p:nvSpPr>
            <p:spPr>
              <a:xfrm>
                <a:off x="8407458" y="3088893"/>
                <a:ext cx="1906548" cy="8253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The disk spinning</a:t>
                </a:r>
              </a:p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AU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E214C6-CF81-4120-BD63-CDECF48A8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458" y="3088893"/>
                <a:ext cx="1906548" cy="825354"/>
              </a:xfrm>
              <a:prstGeom prst="rect">
                <a:avLst/>
              </a:prstGeom>
              <a:blipFill>
                <a:blip r:embed="rId4"/>
                <a:stretch>
                  <a:fillRect l="-1587" t="-3650" b="-6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08992275-6CEE-4D55-80C6-7A3789795F8D}"/>
              </a:ext>
            </a:extLst>
          </p:cNvPr>
          <p:cNvSpPr/>
          <p:nvPr/>
        </p:nvSpPr>
        <p:spPr>
          <a:xfrm rot="1167836">
            <a:off x="8392840" y="3886059"/>
            <a:ext cx="430976" cy="96844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95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DED9A-FDF4-4A79-90D7-7E5BEF1F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" y="218756"/>
            <a:ext cx="8676831" cy="6420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566AD-1E70-413C-9934-6876BCFB6B67}"/>
                  </a:ext>
                </a:extLst>
              </p:cNvPr>
              <p:cNvSpPr txBox="1"/>
              <p:nvPr/>
            </p:nvSpPr>
            <p:spPr>
              <a:xfrm>
                <a:off x="3075106" y="3301922"/>
                <a:ext cx="2270557" cy="8002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The hull rocking angle</a:t>
                </a:r>
              </a:p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566AD-1E70-413C-9934-6876BCFB6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106" y="3301922"/>
                <a:ext cx="2270557" cy="800219"/>
              </a:xfrm>
              <a:prstGeom prst="rect">
                <a:avLst/>
              </a:prstGeom>
              <a:blipFill>
                <a:blip r:embed="rId3"/>
                <a:stretch>
                  <a:fillRect l="-1600" t="-3759" r="-16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45A0456D-C62A-47C4-AC80-B69662916FC8}"/>
              </a:ext>
            </a:extLst>
          </p:cNvPr>
          <p:cNvSpPr/>
          <p:nvPr/>
        </p:nvSpPr>
        <p:spPr>
          <a:xfrm rot="7145869">
            <a:off x="2363616" y="3093425"/>
            <a:ext cx="430976" cy="96844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89630-5824-4C8F-8FFA-904FCE2059E5}"/>
                  </a:ext>
                </a:extLst>
              </p:cNvPr>
              <p:cNvSpPr txBox="1"/>
              <p:nvPr/>
            </p:nvSpPr>
            <p:spPr>
              <a:xfrm>
                <a:off x="6060385" y="5028990"/>
                <a:ext cx="1830949" cy="853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The disk spinning</a:t>
                </a:r>
              </a:p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89630-5824-4C8F-8FFA-904FCE20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85" y="5028990"/>
                <a:ext cx="1830949" cy="853760"/>
              </a:xfrm>
              <a:prstGeom prst="rect">
                <a:avLst/>
              </a:prstGeom>
              <a:blipFill>
                <a:blip r:embed="rId4"/>
                <a:stretch>
                  <a:fillRect l="-1980" t="-3521" r="-1650" b="-28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AC1C355C-6DFB-41F2-8779-F390D5BBC57F}"/>
              </a:ext>
            </a:extLst>
          </p:cNvPr>
          <p:cNvSpPr/>
          <p:nvPr/>
        </p:nvSpPr>
        <p:spPr>
          <a:xfrm rot="13312717">
            <a:off x="7066062" y="4122301"/>
            <a:ext cx="430976" cy="96844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CDA105C-D75B-4838-B538-656CC404914C}"/>
              </a:ext>
            </a:extLst>
          </p:cNvPr>
          <p:cNvSpPr/>
          <p:nvPr/>
        </p:nvSpPr>
        <p:spPr>
          <a:xfrm rot="2621575">
            <a:off x="3109503" y="631527"/>
            <a:ext cx="430976" cy="96844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8FE48-6760-4D8D-AC58-B8CF7E4F1DD9}"/>
              </a:ext>
            </a:extLst>
          </p:cNvPr>
          <p:cNvSpPr txBox="1"/>
          <p:nvPr/>
        </p:nvSpPr>
        <p:spPr>
          <a:xfrm>
            <a:off x="3721550" y="491947"/>
            <a:ext cx="241162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The disturbance torque</a:t>
            </a: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 applied to the hull</a:t>
            </a:r>
          </a:p>
        </p:txBody>
      </p:sp>
    </p:spTree>
    <p:extLst>
      <p:ext uri="{BB962C8B-B14F-4D97-AF65-F5344CB8AC3E}">
        <p14:creationId xmlns:p14="http://schemas.microsoft.com/office/powerpoint/2010/main" val="2530542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D7FBF8-AED2-4004-AFBA-5BF8C14F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20" y="1800557"/>
            <a:ext cx="6010275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693725-F43F-4BE1-BD0D-2596DF331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0" y="4347609"/>
            <a:ext cx="5991225" cy="2266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104F8-764F-4F6F-B88A-A944DB79E564}"/>
              </a:ext>
            </a:extLst>
          </p:cNvPr>
          <p:cNvCxnSpPr/>
          <p:nvPr/>
        </p:nvCxnSpPr>
        <p:spPr>
          <a:xfrm>
            <a:off x="2392326" y="2413591"/>
            <a:ext cx="4401879" cy="0"/>
          </a:xfrm>
          <a:prstGeom prst="straightConnector1">
            <a:avLst/>
          </a:prstGeom>
          <a:ln w="476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CD83EF-D43B-498F-BE1D-4267CEDE29BB}"/>
              </a:ext>
            </a:extLst>
          </p:cNvPr>
          <p:cNvSpPr txBox="1"/>
          <p:nvPr/>
        </p:nvSpPr>
        <p:spPr>
          <a:xfrm>
            <a:off x="2934587" y="2013481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highlight>
                  <a:srgbClr val="FFFF00"/>
                </a:highlight>
              </a:rPr>
              <a:t>Stabilization disabled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144AE8-F785-4740-8888-44D0E20A8C1C}"/>
              </a:ext>
            </a:extLst>
          </p:cNvPr>
          <p:cNvCxnSpPr>
            <a:cxnSpLocks/>
          </p:cNvCxnSpPr>
          <p:nvPr/>
        </p:nvCxnSpPr>
        <p:spPr>
          <a:xfrm>
            <a:off x="4937052" y="4735032"/>
            <a:ext cx="1857153" cy="0"/>
          </a:xfrm>
          <a:prstGeom prst="straightConnector1">
            <a:avLst/>
          </a:prstGeom>
          <a:ln w="476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C3E0C9-5FF6-425C-935F-ABE541E3EB01}"/>
              </a:ext>
            </a:extLst>
          </p:cNvPr>
          <p:cNvSpPr txBox="1"/>
          <p:nvPr/>
        </p:nvSpPr>
        <p:spPr>
          <a:xfrm>
            <a:off x="4640837" y="4245350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highlight>
                  <a:srgbClr val="FFFF00"/>
                </a:highlight>
              </a:rPr>
              <a:t>Stabilization disabled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7317F6-2040-46CE-A14A-DA259206059F}"/>
              </a:ext>
            </a:extLst>
          </p:cNvPr>
          <p:cNvCxnSpPr>
            <a:cxnSpLocks/>
          </p:cNvCxnSpPr>
          <p:nvPr/>
        </p:nvCxnSpPr>
        <p:spPr>
          <a:xfrm>
            <a:off x="1155405" y="5312735"/>
            <a:ext cx="3781647" cy="0"/>
          </a:xfrm>
          <a:prstGeom prst="straightConnector1">
            <a:avLst/>
          </a:prstGeom>
          <a:ln w="47625"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DD7599-531F-45A7-946E-034334A90B65}"/>
              </a:ext>
            </a:extLst>
          </p:cNvPr>
          <p:cNvSpPr txBox="1"/>
          <p:nvPr/>
        </p:nvSpPr>
        <p:spPr>
          <a:xfrm>
            <a:off x="1964977" y="4735032"/>
            <a:ext cx="2540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highlight>
                  <a:srgbClr val="00FF00"/>
                </a:highlight>
              </a:rPr>
              <a:t>Stabilization ENABLED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E4EB56-CBF1-4519-9995-1C1071A73993}"/>
              </a:ext>
            </a:extLst>
          </p:cNvPr>
          <p:cNvGrpSpPr>
            <a:grpSpLocks noChangeAspect="1"/>
          </p:cNvGrpSpPr>
          <p:nvPr/>
        </p:nvGrpSpPr>
        <p:grpSpPr>
          <a:xfrm>
            <a:off x="7317758" y="2589993"/>
            <a:ext cx="4177453" cy="3446262"/>
            <a:chOff x="1780895" y="969938"/>
            <a:chExt cx="6441649" cy="53141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891EAB-AEAB-470B-80B7-3129F10B195F}"/>
                </a:ext>
              </a:extLst>
            </p:cNvPr>
            <p:cNvSpPr/>
            <p:nvPr/>
          </p:nvSpPr>
          <p:spPr>
            <a:xfrm rot="19888422">
              <a:off x="2692406" y="4264479"/>
              <a:ext cx="95265" cy="201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1AF906-1D0F-451D-A285-FD982AF9071D}"/>
                </a:ext>
              </a:extLst>
            </p:cNvPr>
            <p:cNvSpPr/>
            <p:nvPr/>
          </p:nvSpPr>
          <p:spPr>
            <a:xfrm rot="3688422">
              <a:off x="5523381" y="2179098"/>
              <a:ext cx="95265" cy="5303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F64832-C991-4DEA-B0FB-4A39B61BC347}"/>
                </a:ext>
              </a:extLst>
            </p:cNvPr>
            <p:cNvSpPr/>
            <p:nvPr/>
          </p:nvSpPr>
          <p:spPr>
            <a:xfrm rot="19888422">
              <a:off x="7435363" y="1686444"/>
              <a:ext cx="95265" cy="201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34C254-CF86-4A6F-BDF5-88511969C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134" y="1431032"/>
              <a:ext cx="1606803" cy="753465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19BFBC-0715-4C83-8805-4D6CEBE93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9132" y="1318672"/>
              <a:ext cx="469975" cy="855369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E9777A-A44D-4C5C-B095-B08B1434D877}"/>
                </a:ext>
              </a:extLst>
            </p:cNvPr>
            <p:cNvSpPr txBox="1"/>
            <p:nvPr/>
          </p:nvSpPr>
          <p:spPr>
            <a:xfrm rot="19888422">
              <a:off x="5132578" y="969938"/>
              <a:ext cx="235675" cy="279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2DBC91-6797-430F-A562-0A8979C1A703}"/>
                </a:ext>
              </a:extLst>
            </p:cNvPr>
            <p:cNvSpPr txBox="1"/>
            <p:nvPr/>
          </p:nvSpPr>
          <p:spPr>
            <a:xfrm rot="19888422">
              <a:off x="3601362" y="1017675"/>
              <a:ext cx="235675" cy="279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5232DD-5469-4B43-A0CA-07E1C835BF45}"/>
                </a:ext>
              </a:extLst>
            </p:cNvPr>
            <p:cNvSpPr/>
            <p:nvPr/>
          </p:nvSpPr>
          <p:spPr>
            <a:xfrm rot="19888422">
              <a:off x="3983794" y="2111632"/>
              <a:ext cx="110169" cy="952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4A6901-5A70-4C4D-B9EE-86E50709326F}"/>
                </a:ext>
              </a:extLst>
            </p:cNvPr>
            <p:cNvSpPr txBox="1"/>
            <p:nvPr/>
          </p:nvSpPr>
          <p:spPr>
            <a:xfrm>
              <a:off x="3544329" y="2160087"/>
              <a:ext cx="519581" cy="569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O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14CB76-05DB-4A96-A166-8DF5295F4BF7}"/>
                </a:ext>
              </a:extLst>
            </p:cNvPr>
            <p:cNvCxnSpPr>
              <a:cxnSpLocks/>
            </p:cNvCxnSpPr>
            <p:nvPr/>
          </p:nvCxnSpPr>
          <p:spPr>
            <a:xfrm rot="19888422">
              <a:off x="4620375" y="1104042"/>
              <a:ext cx="0" cy="42806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7C4A50-5A58-4B0C-BF8F-F575712A00F9}"/>
                </a:ext>
              </a:extLst>
            </p:cNvPr>
            <p:cNvCxnSpPr>
              <a:cxnSpLocks/>
            </p:cNvCxnSpPr>
            <p:nvPr/>
          </p:nvCxnSpPr>
          <p:spPr>
            <a:xfrm>
              <a:off x="1780895" y="2152547"/>
              <a:ext cx="6372000" cy="134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CA0FDF9D-A4F8-402A-87A0-B2FCFA6EB701}"/>
                </a:ext>
              </a:extLst>
            </p:cNvPr>
            <p:cNvSpPr/>
            <p:nvPr/>
          </p:nvSpPr>
          <p:spPr>
            <a:xfrm rot="3309481">
              <a:off x="4818919" y="1493336"/>
              <a:ext cx="1040631" cy="987549"/>
            </a:xfrm>
            <a:prstGeom prst="arc">
              <a:avLst>
                <a:gd name="adj1" fmla="val 14662868"/>
                <a:gd name="adj2" fmla="val 19565993"/>
              </a:avLst>
            </a:prstGeom>
            <a:ln w="952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CAFF9D8-AB4E-4901-8E1A-399344150843}"/>
                    </a:ext>
                  </a:extLst>
                </p:cNvPr>
                <p:cNvSpPr txBox="1"/>
                <p:nvPr/>
              </p:nvSpPr>
              <p:spPr>
                <a:xfrm>
                  <a:off x="5106899" y="1579847"/>
                  <a:ext cx="453732" cy="664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CAFF9D8-AB4E-4901-8E1A-399344150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99" y="1579847"/>
                  <a:ext cx="453732" cy="6644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F95A2D-E745-4DDA-B6D1-2A343B137B7E}"/>
              </a:ext>
            </a:extLst>
          </p:cNvPr>
          <p:cNvCxnSpPr>
            <a:cxnSpLocks/>
          </p:cNvCxnSpPr>
          <p:nvPr/>
        </p:nvCxnSpPr>
        <p:spPr>
          <a:xfrm>
            <a:off x="8798309" y="2694926"/>
            <a:ext cx="0" cy="26807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8CC83C97-8DEC-4836-BB43-7A37F77EEBDF}"/>
              </a:ext>
            </a:extLst>
          </p:cNvPr>
          <p:cNvSpPr/>
          <p:nvPr/>
        </p:nvSpPr>
        <p:spPr>
          <a:xfrm rot="8967830">
            <a:off x="8745730" y="4085563"/>
            <a:ext cx="674856" cy="640432"/>
          </a:xfrm>
          <a:prstGeom prst="arc">
            <a:avLst>
              <a:gd name="adj1" fmla="val 13798797"/>
              <a:gd name="adj2" fmla="val 21083671"/>
            </a:avLst>
          </a:prstGeom>
          <a:ln w="952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A6BA72-0B00-4E9D-B11B-6107537669E1}"/>
                  </a:ext>
                </a:extLst>
              </p:cNvPr>
              <p:cNvSpPr txBox="1"/>
              <p:nvPr/>
            </p:nvSpPr>
            <p:spPr>
              <a:xfrm>
                <a:off x="8882011" y="4103470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A6BA72-0B00-4E9D-B11B-61075376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11" y="4103470"/>
                <a:ext cx="294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B1AACF5-A8CE-4C8D-82A5-2071276BF400}"/>
              </a:ext>
            </a:extLst>
          </p:cNvPr>
          <p:cNvSpPr txBox="1"/>
          <p:nvPr/>
        </p:nvSpPr>
        <p:spPr>
          <a:xfrm>
            <a:off x="7667298" y="1626686"/>
            <a:ext cx="3180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The hull “rocking” angle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FEEA57-E32C-4AF1-B196-EC0488A9BE29}"/>
              </a:ext>
            </a:extLst>
          </p:cNvPr>
          <p:cNvSpPr/>
          <p:nvPr/>
        </p:nvSpPr>
        <p:spPr>
          <a:xfrm>
            <a:off x="786809" y="1626686"/>
            <a:ext cx="10983433" cy="51143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31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1AFC9-476A-49A3-9648-C8E04BF5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2914650"/>
            <a:ext cx="4162425" cy="10287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36D870B-073D-4D8C-828A-E6AAA5B310D9}"/>
              </a:ext>
            </a:extLst>
          </p:cNvPr>
          <p:cNvSpPr/>
          <p:nvPr/>
        </p:nvSpPr>
        <p:spPr>
          <a:xfrm>
            <a:off x="5632553" y="3510793"/>
            <a:ext cx="1006679" cy="562062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02EF5-3A05-4D6C-9480-35559DE404C1}"/>
              </a:ext>
            </a:extLst>
          </p:cNvPr>
          <p:cNvSpPr/>
          <p:nvPr/>
        </p:nvSpPr>
        <p:spPr>
          <a:xfrm>
            <a:off x="3734602" y="2914650"/>
            <a:ext cx="2810577" cy="51435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B59A5-BCB1-4329-9182-8981A859C76E}"/>
              </a:ext>
            </a:extLst>
          </p:cNvPr>
          <p:cNvSpPr/>
          <p:nvPr/>
        </p:nvSpPr>
        <p:spPr>
          <a:xfrm>
            <a:off x="3493971" y="2579571"/>
            <a:ext cx="5130265" cy="18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48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9F810D-6D8A-4E02-872E-6A654B6E2D5A}"/>
              </a:ext>
            </a:extLst>
          </p:cNvPr>
          <p:cNvSpPr/>
          <p:nvPr/>
        </p:nvSpPr>
        <p:spPr>
          <a:xfrm>
            <a:off x="1635853" y="3162650"/>
            <a:ext cx="125835" cy="266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E37FD-384A-42EB-A927-D3F57AA58959}"/>
              </a:ext>
            </a:extLst>
          </p:cNvPr>
          <p:cNvSpPr/>
          <p:nvPr/>
        </p:nvSpPr>
        <p:spPr>
          <a:xfrm rot="5400000">
            <a:off x="5201173" y="2265028"/>
            <a:ext cx="125835" cy="700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3FCD5-C650-437B-8E50-611C0F98F7F4}"/>
              </a:ext>
            </a:extLst>
          </p:cNvPr>
          <p:cNvSpPr/>
          <p:nvPr/>
        </p:nvSpPr>
        <p:spPr>
          <a:xfrm>
            <a:off x="8766494" y="3162650"/>
            <a:ext cx="125835" cy="266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0D7D5-2A3B-45EF-84D7-92F95E75713A}"/>
              </a:ext>
            </a:extLst>
          </p:cNvPr>
          <p:cNvSpPr/>
          <p:nvPr/>
        </p:nvSpPr>
        <p:spPr>
          <a:xfrm>
            <a:off x="3819787" y="4337108"/>
            <a:ext cx="125835" cy="136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946F4A-DE1E-4F60-86DB-5882E1A5CAEB}"/>
              </a:ext>
            </a:extLst>
          </p:cNvPr>
          <p:cNvSpPr/>
          <p:nvPr/>
        </p:nvSpPr>
        <p:spPr>
          <a:xfrm>
            <a:off x="6404993" y="4337108"/>
            <a:ext cx="125835" cy="136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ED6958D-633A-437C-9B0D-BEEEBC86370A}"/>
              </a:ext>
            </a:extLst>
          </p:cNvPr>
          <p:cNvSpPr/>
          <p:nvPr/>
        </p:nvSpPr>
        <p:spPr>
          <a:xfrm>
            <a:off x="4348992" y="3510792"/>
            <a:ext cx="1644243" cy="16526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9CA51-1B54-4AE9-8E13-8162320CE176}"/>
              </a:ext>
            </a:extLst>
          </p:cNvPr>
          <p:cNvSpPr/>
          <p:nvPr/>
        </p:nvSpPr>
        <p:spPr>
          <a:xfrm>
            <a:off x="3816641" y="4207078"/>
            <a:ext cx="532351" cy="12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BFA5B-1038-4D51-9719-E25DFBBCD8ED}"/>
              </a:ext>
            </a:extLst>
          </p:cNvPr>
          <p:cNvSpPr/>
          <p:nvPr/>
        </p:nvSpPr>
        <p:spPr>
          <a:xfrm>
            <a:off x="6000575" y="4207078"/>
            <a:ext cx="532351" cy="12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B6CA7-E566-475B-BD96-04FFE295E755}"/>
              </a:ext>
            </a:extLst>
          </p:cNvPr>
          <p:cNvCxnSpPr/>
          <p:nvPr/>
        </p:nvCxnSpPr>
        <p:spPr>
          <a:xfrm>
            <a:off x="2776756" y="4269996"/>
            <a:ext cx="50921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EBAD0-BE76-4AEE-8281-A8AFD5D409E7}"/>
              </a:ext>
            </a:extLst>
          </p:cNvPr>
          <p:cNvCxnSpPr>
            <a:cxnSpLocks/>
          </p:cNvCxnSpPr>
          <p:nvPr/>
        </p:nvCxnSpPr>
        <p:spPr>
          <a:xfrm>
            <a:off x="5171113" y="849086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02DE75-0721-4534-8B50-89E20922DB7E}"/>
              </a:ext>
            </a:extLst>
          </p:cNvPr>
          <p:cNvGrpSpPr/>
          <p:nvPr/>
        </p:nvGrpSpPr>
        <p:grpSpPr>
          <a:xfrm>
            <a:off x="9825135" y="465365"/>
            <a:ext cx="1144698" cy="1074186"/>
            <a:chOff x="8985380" y="801267"/>
            <a:chExt cx="1144698" cy="107418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382D3D-CF60-4FF9-B78D-32B75FA99300}"/>
                </a:ext>
              </a:extLst>
            </p:cNvPr>
            <p:cNvCxnSpPr/>
            <p:nvPr/>
          </p:nvCxnSpPr>
          <p:spPr>
            <a:xfrm>
              <a:off x="8985380" y="1875453"/>
              <a:ext cx="1007706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03161-3A8E-4147-8824-90475049B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985934"/>
              <a:ext cx="0" cy="889519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0A6537-31F0-4C8B-9FBD-788DFC3E18BE}"/>
                </a:ext>
              </a:extLst>
            </p:cNvPr>
            <p:cNvSpPr txBox="1"/>
            <p:nvPr/>
          </p:nvSpPr>
          <p:spPr>
            <a:xfrm>
              <a:off x="9818774" y="15061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58080A-7411-4A58-B844-34DBDCE42A9B}"/>
                </a:ext>
              </a:extLst>
            </p:cNvPr>
            <p:cNvSpPr txBox="1"/>
            <p:nvPr/>
          </p:nvSpPr>
          <p:spPr>
            <a:xfrm>
              <a:off x="8985380" y="8012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437A768-4DA4-443C-993B-81DF49836973}"/>
              </a:ext>
            </a:extLst>
          </p:cNvPr>
          <p:cNvSpPr/>
          <p:nvPr/>
        </p:nvSpPr>
        <p:spPr>
          <a:xfrm>
            <a:off x="5098352" y="793943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838D8E-3FD0-45FB-BF08-5434429FA1BE}"/>
              </a:ext>
            </a:extLst>
          </p:cNvPr>
          <p:cNvCxnSpPr>
            <a:cxnSpLocks/>
          </p:cNvCxnSpPr>
          <p:nvPr/>
        </p:nvCxnSpPr>
        <p:spPr>
          <a:xfrm>
            <a:off x="1761687" y="601824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A2BB4-0CDF-4A88-B43B-9B81F4B61385}"/>
              </a:ext>
            </a:extLst>
          </p:cNvPr>
          <p:cNvCxnSpPr>
            <a:cxnSpLocks/>
          </p:cNvCxnSpPr>
          <p:nvPr/>
        </p:nvCxnSpPr>
        <p:spPr>
          <a:xfrm>
            <a:off x="8766494" y="601824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60C2D0-3E56-45BC-9F9D-45A402206318}"/>
              </a:ext>
            </a:extLst>
          </p:cNvPr>
          <p:cNvCxnSpPr>
            <a:cxnSpLocks/>
          </p:cNvCxnSpPr>
          <p:nvPr/>
        </p:nvCxnSpPr>
        <p:spPr>
          <a:xfrm flipH="1">
            <a:off x="2286697" y="856861"/>
            <a:ext cx="59547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505466-C1D7-40C1-9814-272DC6090B87}"/>
              </a:ext>
            </a:extLst>
          </p:cNvPr>
          <p:cNvSpPr txBox="1"/>
          <p:nvPr/>
        </p:nvSpPr>
        <p:spPr>
          <a:xfrm>
            <a:off x="5250858" y="5329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C1FE14-0ACD-4BE7-A76A-533BCE4734D9}"/>
              </a:ext>
            </a:extLst>
          </p:cNvPr>
          <p:cNvCxnSpPr>
            <a:cxnSpLocks/>
          </p:cNvCxnSpPr>
          <p:nvPr/>
        </p:nvCxnSpPr>
        <p:spPr>
          <a:xfrm>
            <a:off x="3882704" y="650031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A5909E-0F41-46B8-8D57-BA1E6D976B16}"/>
              </a:ext>
            </a:extLst>
          </p:cNvPr>
          <p:cNvCxnSpPr>
            <a:cxnSpLocks/>
          </p:cNvCxnSpPr>
          <p:nvPr/>
        </p:nvCxnSpPr>
        <p:spPr>
          <a:xfrm>
            <a:off x="6467910" y="650030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9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9128C8E-61AF-443A-BE38-2372E31A6048}"/>
              </a:ext>
            </a:extLst>
          </p:cNvPr>
          <p:cNvSpPr/>
          <p:nvPr/>
        </p:nvSpPr>
        <p:spPr>
          <a:xfrm>
            <a:off x="5133660" y="3720380"/>
            <a:ext cx="95431" cy="122471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A88200-9E93-42CD-854D-EFA916538974}"/>
              </a:ext>
            </a:extLst>
          </p:cNvPr>
          <p:cNvSpPr/>
          <p:nvPr/>
        </p:nvSpPr>
        <p:spPr>
          <a:xfrm>
            <a:off x="6407967" y="4276428"/>
            <a:ext cx="128161" cy="1418178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B140BDB-B217-4C2F-ACCA-284D698F8BDB}"/>
              </a:ext>
            </a:extLst>
          </p:cNvPr>
          <p:cNvSpPr/>
          <p:nvPr/>
        </p:nvSpPr>
        <p:spPr>
          <a:xfrm>
            <a:off x="6001607" y="4202885"/>
            <a:ext cx="396030" cy="125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F810D-6D8A-4E02-872E-6A654B6E2D5A}"/>
              </a:ext>
            </a:extLst>
          </p:cNvPr>
          <p:cNvSpPr/>
          <p:nvPr/>
        </p:nvSpPr>
        <p:spPr>
          <a:xfrm>
            <a:off x="1635853" y="3162650"/>
            <a:ext cx="125835" cy="266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E37FD-384A-42EB-A927-D3F57AA58959}"/>
              </a:ext>
            </a:extLst>
          </p:cNvPr>
          <p:cNvSpPr/>
          <p:nvPr/>
        </p:nvSpPr>
        <p:spPr>
          <a:xfrm rot="5400000">
            <a:off x="5201173" y="2265028"/>
            <a:ext cx="125835" cy="700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3FCD5-C650-437B-8E50-611C0F98F7F4}"/>
              </a:ext>
            </a:extLst>
          </p:cNvPr>
          <p:cNvSpPr/>
          <p:nvPr/>
        </p:nvSpPr>
        <p:spPr>
          <a:xfrm>
            <a:off x="8766494" y="3162650"/>
            <a:ext cx="125835" cy="266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0D7D5-2A3B-45EF-84D7-92F95E75713A}"/>
              </a:ext>
            </a:extLst>
          </p:cNvPr>
          <p:cNvSpPr/>
          <p:nvPr/>
        </p:nvSpPr>
        <p:spPr>
          <a:xfrm>
            <a:off x="3819787" y="4276428"/>
            <a:ext cx="128161" cy="142808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ED6958D-633A-437C-9B0D-BEEEBC86370A}"/>
              </a:ext>
            </a:extLst>
          </p:cNvPr>
          <p:cNvSpPr/>
          <p:nvPr/>
        </p:nvSpPr>
        <p:spPr>
          <a:xfrm>
            <a:off x="4348992" y="3510792"/>
            <a:ext cx="1644243" cy="1652631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9CA51-1B54-4AE9-8E13-8162320CE176}"/>
              </a:ext>
            </a:extLst>
          </p:cNvPr>
          <p:cNvSpPr/>
          <p:nvPr/>
        </p:nvSpPr>
        <p:spPr>
          <a:xfrm>
            <a:off x="3952962" y="4207078"/>
            <a:ext cx="396030" cy="125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02DE75-0721-4534-8B50-89E20922DB7E}"/>
              </a:ext>
            </a:extLst>
          </p:cNvPr>
          <p:cNvGrpSpPr/>
          <p:nvPr/>
        </p:nvGrpSpPr>
        <p:grpSpPr>
          <a:xfrm>
            <a:off x="5150087" y="209652"/>
            <a:ext cx="721165" cy="685403"/>
            <a:chOff x="8973410" y="1210954"/>
            <a:chExt cx="721165" cy="6854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382D3D-CF60-4FF9-B78D-32B75FA99300}"/>
                </a:ext>
              </a:extLst>
            </p:cNvPr>
            <p:cNvCxnSpPr>
              <a:cxnSpLocks/>
            </p:cNvCxnSpPr>
            <p:nvPr/>
          </p:nvCxnSpPr>
          <p:spPr>
            <a:xfrm>
              <a:off x="8985380" y="1875453"/>
              <a:ext cx="553542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03161-3A8E-4147-8824-90475049B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1342359"/>
              <a:ext cx="0" cy="533095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0A6537-31F0-4C8B-9FBD-788DFC3E18BE}"/>
                </a:ext>
              </a:extLst>
            </p:cNvPr>
            <p:cNvSpPr txBox="1"/>
            <p:nvPr/>
          </p:nvSpPr>
          <p:spPr>
            <a:xfrm>
              <a:off x="9383271" y="15270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58080A-7411-4A58-B844-34DBDCE42A9B}"/>
                </a:ext>
              </a:extLst>
            </p:cNvPr>
            <p:cNvSpPr txBox="1"/>
            <p:nvPr/>
          </p:nvSpPr>
          <p:spPr>
            <a:xfrm>
              <a:off x="8973410" y="12109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437A768-4DA4-443C-993B-81DF49836973}"/>
              </a:ext>
            </a:extLst>
          </p:cNvPr>
          <p:cNvSpPr/>
          <p:nvPr/>
        </p:nvSpPr>
        <p:spPr>
          <a:xfrm>
            <a:off x="5098352" y="793943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838D8E-3FD0-45FB-BF08-5434429FA1BE}"/>
              </a:ext>
            </a:extLst>
          </p:cNvPr>
          <p:cNvCxnSpPr>
            <a:cxnSpLocks/>
          </p:cNvCxnSpPr>
          <p:nvPr/>
        </p:nvCxnSpPr>
        <p:spPr>
          <a:xfrm>
            <a:off x="1761687" y="601824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A2BB4-0CDF-4A88-B43B-9B81F4B6138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766113" y="1397953"/>
            <a:ext cx="381" cy="48582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60C2D0-3E56-45BC-9F9D-45A402206318}"/>
              </a:ext>
            </a:extLst>
          </p:cNvPr>
          <p:cNvCxnSpPr>
            <a:cxnSpLocks/>
          </p:cNvCxnSpPr>
          <p:nvPr/>
        </p:nvCxnSpPr>
        <p:spPr>
          <a:xfrm flipH="1">
            <a:off x="1635852" y="856861"/>
            <a:ext cx="6605632" cy="26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505466-C1D7-40C1-9814-272DC6090B87}"/>
              </a:ext>
            </a:extLst>
          </p:cNvPr>
          <p:cNvSpPr txBox="1"/>
          <p:nvPr/>
        </p:nvSpPr>
        <p:spPr>
          <a:xfrm>
            <a:off x="4833337" y="80338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C1FE14-0ACD-4BE7-A76A-533BCE4734D9}"/>
              </a:ext>
            </a:extLst>
          </p:cNvPr>
          <p:cNvCxnSpPr>
            <a:cxnSpLocks/>
          </p:cNvCxnSpPr>
          <p:nvPr/>
        </p:nvCxnSpPr>
        <p:spPr>
          <a:xfrm>
            <a:off x="3882704" y="3947980"/>
            <a:ext cx="0" cy="2356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A5909E-0F41-46B8-8D57-BA1E6D976B16}"/>
              </a:ext>
            </a:extLst>
          </p:cNvPr>
          <p:cNvCxnSpPr>
            <a:cxnSpLocks/>
          </p:cNvCxnSpPr>
          <p:nvPr/>
        </p:nvCxnSpPr>
        <p:spPr>
          <a:xfrm>
            <a:off x="6467910" y="3162650"/>
            <a:ext cx="0" cy="31417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DBB0FE-F937-4E2D-83A5-A2FAD4118C99}"/>
              </a:ext>
            </a:extLst>
          </p:cNvPr>
          <p:cNvCxnSpPr/>
          <p:nvPr/>
        </p:nvCxnSpPr>
        <p:spPr>
          <a:xfrm>
            <a:off x="5171113" y="1539551"/>
            <a:ext cx="35953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6842A-0972-4E9F-A688-34DDEE2C35DE}"/>
              </a:ext>
            </a:extLst>
          </p:cNvPr>
          <p:cNvSpPr txBox="1"/>
          <p:nvPr/>
        </p:nvSpPr>
        <p:spPr>
          <a:xfrm>
            <a:off x="7967496" y="121328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L_ix_h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45CD4B-C917-4D44-95F8-05C3559A2533}"/>
              </a:ext>
            </a:extLst>
          </p:cNvPr>
          <p:cNvCxnSpPr>
            <a:cxnSpLocks/>
          </p:cNvCxnSpPr>
          <p:nvPr/>
        </p:nvCxnSpPr>
        <p:spPr>
          <a:xfrm>
            <a:off x="8892329" y="2481199"/>
            <a:ext cx="0" cy="3703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366CFF-4ECD-42F3-8431-06E4E0B708A3}"/>
              </a:ext>
            </a:extLst>
          </p:cNvPr>
          <p:cNvCxnSpPr>
            <a:cxnSpLocks/>
          </p:cNvCxnSpPr>
          <p:nvPr/>
        </p:nvCxnSpPr>
        <p:spPr>
          <a:xfrm>
            <a:off x="8406882" y="2615682"/>
            <a:ext cx="35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349583-5987-4023-A2B3-9FAD1BA0FABF}"/>
              </a:ext>
            </a:extLst>
          </p:cNvPr>
          <p:cNvCxnSpPr>
            <a:cxnSpLocks/>
          </p:cNvCxnSpPr>
          <p:nvPr/>
        </p:nvCxnSpPr>
        <p:spPr>
          <a:xfrm flipH="1">
            <a:off x="8892329" y="2621903"/>
            <a:ext cx="44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9B29A6-D15E-48B0-A5CA-6080E2C1B9B6}"/>
              </a:ext>
            </a:extLst>
          </p:cNvPr>
          <p:cNvSpPr txBox="1"/>
          <p:nvPr/>
        </p:nvSpPr>
        <p:spPr>
          <a:xfrm>
            <a:off x="9291505" y="26126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tx_h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140AB0-66B6-4192-8355-DA479C19BA33}"/>
              </a:ext>
            </a:extLst>
          </p:cNvPr>
          <p:cNvCxnSpPr>
            <a:cxnSpLocks/>
          </p:cNvCxnSpPr>
          <p:nvPr/>
        </p:nvCxnSpPr>
        <p:spPr>
          <a:xfrm flipH="1">
            <a:off x="2109132" y="3182468"/>
            <a:ext cx="10237" cy="250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7B5C29-F5B7-4136-8F9C-D0ECA18BF94F}"/>
              </a:ext>
            </a:extLst>
          </p:cNvPr>
          <p:cNvSpPr txBox="1"/>
          <p:nvPr/>
        </p:nvSpPr>
        <p:spPr>
          <a:xfrm>
            <a:off x="2120853" y="332591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L_iy_h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45845A-DAFF-4FFA-A78B-68D82F6D0066}"/>
              </a:ext>
            </a:extLst>
          </p:cNvPr>
          <p:cNvCxnSpPr>
            <a:cxnSpLocks/>
          </p:cNvCxnSpPr>
          <p:nvPr/>
        </p:nvCxnSpPr>
        <p:spPr>
          <a:xfrm>
            <a:off x="6745446" y="5830349"/>
            <a:ext cx="25460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3F0E6A-AA1A-4AB4-8CEC-811A7B85C094}"/>
              </a:ext>
            </a:extLst>
          </p:cNvPr>
          <p:cNvCxnSpPr>
            <a:cxnSpLocks/>
          </p:cNvCxnSpPr>
          <p:nvPr/>
        </p:nvCxnSpPr>
        <p:spPr>
          <a:xfrm>
            <a:off x="6694466" y="5704514"/>
            <a:ext cx="25460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9C4C9-4959-48FF-A30F-FB61C4933AC2}"/>
              </a:ext>
            </a:extLst>
          </p:cNvPr>
          <p:cNvCxnSpPr>
            <a:cxnSpLocks/>
          </p:cNvCxnSpPr>
          <p:nvPr/>
        </p:nvCxnSpPr>
        <p:spPr>
          <a:xfrm>
            <a:off x="9240391" y="5285120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F14322-F671-41BD-824A-14977E42F53B}"/>
              </a:ext>
            </a:extLst>
          </p:cNvPr>
          <p:cNvCxnSpPr>
            <a:cxnSpLocks/>
          </p:cNvCxnSpPr>
          <p:nvPr/>
        </p:nvCxnSpPr>
        <p:spPr>
          <a:xfrm flipV="1">
            <a:off x="9240391" y="5836781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485585-CA81-4935-976A-C04C0D9D484A}"/>
              </a:ext>
            </a:extLst>
          </p:cNvPr>
          <p:cNvSpPr txBox="1"/>
          <p:nvPr/>
        </p:nvSpPr>
        <p:spPr>
          <a:xfrm>
            <a:off x="9315974" y="558276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ty_h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3B011F-C427-412C-8A74-B149C736561E}"/>
              </a:ext>
            </a:extLst>
          </p:cNvPr>
          <p:cNvCxnSpPr>
            <a:cxnSpLocks/>
          </p:cNvCxnSpPr>
          <p:nvPr/>
        </p:nvCxnSpPr>
        <p:spPr>
          <a:xfrm>
            <a:off x="1503340" y="3162650"/>
            <a:ext cx="9879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1914BA0-AA4D-407F-96D7-D46574B153E6}"/>
              </a:ext>
            </a:extLst>
          </p:cNvPr>
          <p:cNvSpPr/>
          <p:nvPr/>
        </p:nvSpPr>
        <p:spPr>
          <a:xfrm>
            <a:off x="1563091" y="5767431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33917E-72F7-469A-A60C-A2FF303D3D1D}"/>
              </a:ext>
            </a:extLst>
          </p:cNvPr>
          <p:cNvSpPr txBox="1"/>
          <p:nvPr/>
        </p:nvSpPr>
        <p:spPr>
          <a:xfrm>
            <a:off x="1185624" y="56771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C693EC-D79A-46D4-8B13-92AEEF1015F6}"/>
              </a:ext>
            </a:extLst>
          </p:cNvPr>
          <p:cNvSpPr/>
          <p:nvPr/>
        </p:nvSpPr>
        <p:spPr>
          <a:xfrm>
            <a:off x="3815772" y="5648027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2A1E44-678F-4493-92EE-0F6864391B5B}"/>
              </a:ext>
            </a:extLst>
          </p:cNvPr>
          <p:cNvSpPr txBox="1"/>
          <p:nvPr/>
        </p:nvSpPr>
        <p:spPr>
          <a:xfrm>
            <a:off x="3521222" y="58367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1C6701-2412-41D0-9C87-082E58D45BC0}"/>
              </a:ext>
            </a:extLst>
          </p:cNvPr>
          <p:cNvSpPr/>
          <p:nvPr/>
        </p:nvSpPr>
        <p:spPr>
          <a:xfrm>
            <a:off x="6405801" y="5648027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5739E-9785-4411-B17F-3E3F5D3C6CBB}"/>
              </a:ext>
            </a:extLst>
          </p:cNvPr>
          <p:cNvSpPr txBox="1"/>
          <p:nvPr/>
        </p:nvSpPr>
        <p:spPr>
          <a:xfrm>
            <a:off x="6154707" y="5848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2EBE28-D427-4984-93E6-C3CB54BD697C}"/>
              </a:ext>
            </a:extLst>
          </p:cNvPr>
          <p:cNvCxnSpPr>
            <a:cxnSpLocks/>
          </p:cNvCxnSpPr>
          <p:nvPr/>
        </p:nvCxnSpPr>
        <p:spPr>
          <a:xfrm>
            <a:off x="2109132" y="919779"/>
            <a:ext cx="1" cy="2230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D1666C-C8C8-4BC8-B083-48626B7ECB24}"/>
              </a:ext>
            </a:extLst>
          </p:cNvPr>
          <p:cNvSpPr txBox="1"/>
          <p:nvPr/>
        </p:nvSpPr>
        <p:spPr>
          <a:xfrm>
            <a:off x="2143859" y="172226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6666FF"/>
                </a:solidFill>
              </a:rPr>
              <a:t>L_y_O2h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D75E85-1A43-48C5-A2CC-780B78F20CDB}"/>
              </a:ext>
            </a:extLst>
          </p:cNvPr>
          <p:cNvCxnSpPr>
            <a:cxnSpLocks/>
          </p:cNvCxnSpPr>
          <p:nvPr/>
        </p:nvCxnSpPr>
        <p:spPr>
          <a:xfrm flipH="1">
            <a:off x="4344833" y="2886323"/>
            <a:ext cx="4159" cy="34856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0070DC-ED8C-4E8B-BAF9-F018560CCDED}"/>
              </a:ext>
            </a:extLst>
          </p:cNvPr>
          <p:cNvCxnSpPr>
            <a:cxnSpLocks/>
          </p:cNvCxnSpPr>
          <p:nvPr/>
        </p:nvCxnSpPr>
        <p:spPr>
          <a:xfrm flipH="1">
            <a:off x="5986910" y="2981939"/>
            <a:ext cx="4159" cy="34856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532552-DAF0-44B3-92FC-1D4442154AE3}"/>
              </a:ext>
            </a:extLst>
          </p:cNvPr>
          <p:cNvCxnSpPr>
            <a:cxnSpLocks/>
          </p:cNvCxnSpPr>
          <p:nvPr/>
        </p:nvCxnSpPr>
        <p:spPr>
          <a:xfrm>
            <a:off x="4344833" y="2876695"/>
            <a:ext cx="1655742" cy="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7A9672A-91FD-4775-B753-CFCC2644068D}"/>
              </a:ext>
            </a:extLst>
          </p:cNvPr>
          <p:cNvSpPr txBox="1"/>
          <p:nvPr/>
        </p:nvSpPr>
        <p:spPr>
          <a:xfrm>
            <a:off x="4450908" y="28224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L_x_c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FCB62D-CAD1-4FDD-BF03-F4AB5B4AF512}"/>
              </a:ext>
            </a:extLst>
          </p:cNvPr>
          <p:cNvCxnSpPr>
            <a:cxnSpLocks/>
          </p:cNvCxnSpPr>
          <p:nvPr/>
        </p:nvCxnSpPr>
        <p:spPr>
          <a:xfrm>
            <a:off x="4261899" y="5163423"/>
            <a:ext cx="27069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062B1D-F963-4932-8CB0-4FF67DA71526}"/>
              </a:ext>
            </a:extLst>
          </p:cNvPr>
          <p:cNvCxnSpPr>
            <a:cxnSpLocks/>
          </p:cNvCxnSpPr>
          <p:nvPr/>
        </p:nvCxnSpPr>
        <p:spPr>
          <a:xfrm>
            <a:off x="4284428" y="3510577"/>
            <a:ext cx="27069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E4A717-E053-4250-A75A-A9B3A891C555}"/>
              </a:ext>
            </a:extLst>
          </p:cNvPr>
          <p:cNvCxnSpPr>
            <a:cxnSpLocks/>
          </p:cNvCxnSpPr>
          <p:nvPr/>
        </p:nvCxnSpPr>
        <p:spPr>
          <a:xfrm>
            <a:off x="6867086" y="3548823"/>
            <a:ext cx="13905" cy="1614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865676D-74D0-4927-8E8C-28E4D52FE6F2}"/>
              </a:ext>
            </a:extLst>
          </p:cNvPr>
          <p:cNvSpPr txBox="1"/>
          <p:nvPr/>
        </p:nvSpPr>
        <p:spPr>
          <a:xfrm>
            <a:off x="6846877" y="43329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L_y_c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9D333C-5978-4C13-84E9-CD6B2BF302AE}"/>
              </a:ext>
            </a:extLst>
          </p:cNvPr>
          <p:cNvCxnSpPr>
            <a:cxnSpLocks/>
          </p:cNvCxnSpPr>
          <p:nvPr/>
        </p:nvCxnSpPr>
        <p:spPr>
          <a:xfrm>
            <a:off x="3150255" y="4284563"/>
            <a:ext cx="0" cy="1418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E9F930B-4BB7-42F5-9B83-8E76894642F9}"/>
              </a:ext>
            </a:extLst>
          </p:cNvPr>
          <p:cNvSpPr txBox="1"/>
          <p:nvPr/>
        </p:nvSpPr>
        <p:spPr>
          <a:xfrm>
            <a:off x="2485281" y="45757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66FF"/>
                </a:solidFill>
              </a:rPr>
              <a:t>L_y_s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7B416C-B72C-406A-BDAE-CD52140E8575}"/>
              </a:ext>
            </a:extLst>
          </p:cNvPr>
          <p:cNvCxnSpPr>
            <a:cxnSpLocks/>
          </p:cNvCxnSpPr>
          <p:nvPr/>
        </p:nvCxnSpPr>
        <p:spPr>
          <a:xfrm>
            <a:off x="4150977" y="3787684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6FFA9CC-5836-429B-95CF-CA8A4E8E1EB9}"/>
              </a:ext>
            </a:extLst>
          </p:cNvPr>
          <p:cNvCxnSpPr>
            <a:cxnSpLocks/>
          </p:cNvCxnSpPr>
          <p:nvPr/>
        </p:nvCxnSpPr>
        <p:spPr>
          <a:xfrm flipV="1">
            <a:off x="4144613" y="4356122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BA28BE-DFAA-4E43-B29B-04A8C8206494}"/>
              </a:ext>
            </a:extLst>
          </p:cNvPr>
          <p:cNvSpPr txBox="1"/>
          <p:nvPr/>
        </p:nvSpPr>
        <p:spPr>
          <a:xfrm>
            <a:off x="3896292" y="462432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D_c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DB5C2A-B01B-4210-B346-416750A0A159}"/>
              </a:ext>
            </a:extLst>
          </p:cNvPr>
          <p:cNvCxnSpPr>
            <a:cxnSpLocks/>
          </p:cNvCxnSpPr>
          <p:nvPr/>
        </p:nvCxnSpPr>
        <p:spPr>
          <a:xfrm flipV="1">
            <a:off x="3974881" y="3514114"/>
            <a:ext cx="352191" cy="3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B1A3D72-390D-4DB9-BF01-13BB44070B04}"/>
              </a:ext>
            </a:extLst>
          </p:cNvPr>
          <p:cNvCxnSpPr>
            <a:cxnSpLocks/>
          </p:cNvCxnSpPr>
          <p:nvPr/>
        </p:nvCxnSpPr>
        <p:spPr>
          <a:xfrm flipH="1">
            <a:off x="3949735" y="3613407"/>
            <a:ext cx="7698" cy="6691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9C7CE23-4861-4E97-BF37-319049A2FD65}"/>
              </a:ext>
            </a:extLst>
          </p:cNvPr>
          <p:cNvSpPr txBox="1"/>
          <p:nvPr/>
        </p:nvSpPr>
        <p:spPr>
          <a:xfrm>
            <a:off x="3487403" y="313317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L_rx_c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2FC7E-51A5-4322-A4EC-C95C0881C9F1}"/>
              </a:ext>
            </a:extLst>
          </p:cNvPr>
          <p:cNvSpPr/>
          <p:nvPr/>
        </p:nvSpPr>
        <p:spPr>
          <a:xfrm>
            <a:off x="4727550" y="4128505"/>
            <a:ext cx="908443" cy="2755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B6CA7-E566-475B-BD96-04FFE295E755}"/>
              </a:ext>
            </a:extLst>
          </p:cNvPr>
          <p:cNvCxnSpPr>
            <a:cxnSpLocks/>
          </p:cNvCxnSpPr>
          <p:nvPr/>
        </p:nvCxnSpPr>
        <p:spPr>
          <a:xfrm>
            <a:off x="3152468" y="4269996"/>
            <a:ext cx="47164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EBAD0-BE76-4AEE-8281-A8AFD5D409E7}"/>
              </a:ext>
            </a:extLst>
          </p:cNvPr>
          <p:cNvCxnSpPr>
            <a:cxnSpLocks/>
          </p:cNvCxnSpPr>
          <p:nvPr/>
        </p:nvCxnSpPr>
        <p:spPr>
          <a:xfrm>
            <a:off x="5171113" y="813250"/>
            <a:ext cx="0" cy="5654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538919C-2D8C-4333-932F-4EA282EFAAA2}"/>
              </a:ext>
            </a:extLst>
          </p:cNvPr>
          <p:cNvSpPr/>
          <p:nvPr/>
        </p:nvSpPr>
        <p:spPr>
          <a:xfrm>
            <a:off x="5099223" y="4216152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756F82-5575-4E24-8785-B9B66886DC87}"/>
              </a:ext>
            </a:extLst>
          </p:cNvPr>
          <p:cNvSpPr txBox="1"/>
          <p:nvPr/>
        </p:nvSpPr>
        <p:spPr>
          <a:xfrm>
            <a:off x="5185660" y="41931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272BF4-AF3D-4016-8569-1F5DA55ABBDB}"/>
              </a:ext>
            </a:extLst>
          </p:cNvPr>
          <p:cNvCxnSpPr>
            <a:cxnSpLocks/>
          </p:cNvCxnSpPr>
          <p:nvPr/>
        </p:nvCxnSpPr>
        <p:spPr>
          <a:xfrm>
            <a:off x="3456160" y="5494817"/>
            <a:ext cx="35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A3C2E6-F754-4F63-83F1-9282FD0B0920}"/>
              </a:ext>
            </a:extLst>
          </p:cNvPr>
          <p:cNvCxnSpPr>
            <a:cxnSpLocks/>
          </p:cNvCxnSpPr>
          <p:nvPr/>
        </p:nvCxnSpPr>
        <p:spPr>
          <a:xfrm flipH="1">
            <a:off x="3957433" y="5499794"/>
            <a:ext cx="44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ED808F5-199D-4D58-9718-C71D46E47718}"/>
              </a:ext>
            </a:extLst>
          </p:cNvPr>
          <p:cNvSpPr txBox="1"/>
          <p:nvPr/>
        </p:nvSpPr>
        <p:spPr>
          <a:xfrm>
            <a:off x="3260853" y="512662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66FF"/>
                </a:solidFill>
              </a:rPr>
              <a:t>tx_s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A20A60-BC8E-42AC-BE03-ADF15AFFBDE0}"/>
              </a:ext>
            </a:extLst>
          </p:cNvPr>
          <p:cNvCxnSpPr>
            <a:cxnSpLocks/>
          </p:cNvCxnSpPr>
          <p:nvPr/>
        </p:nvCxnSpPr>
        <p:spPr>
          <a:xfrm>
            <a:off x="4833337" y="4515073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CBEE25-E636-4870-A326-7B48A45B2ADA}"/>
              </a:ext>
            </a:extLst>
          </p:cNvPr>
          <p:cNvCxnSpPr>
            <a:cxnSpLocks/>
          </p:cNvCxnSpPr>
          <p:nvPr/>
        </p:nvCxnSpPr>
        <p:spPr>
          <a:xfrm flipV="1">
            <a:off x="4833337" y="5147655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D3C2CCC-10AC-47D5-84FC-D361E9ACBB7C}"/>
              </a:ext>
            </a:extLst>
          </p:cNvPr>
          <p:cNvSpPr txBox="1"/>
          <p:nvPr/>
        </p:nvSpPr>
        <p:spPr>
          <a:xfrm>
            <a:off x="4755982" y="52157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ty_c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6B1143-DA97-4066-9234-D946162C44BE}"/>
              </a:ext>
            </a:extLst>
          </p:cNvPr>
          <p:cNvCxnSpPr>
            <a:cxnSpLocks/>
          </p:cNvCxnSpPr>
          <p:nvPr/>
        </p:nvCxnSpPr>
        <p:spPr>
          <a:xfrm>
            <a:off x="5435545" y="3943443"/>
            <a:ext cx="35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19C6A9-E7A8-4076-943E-DD0329953BF3}"/>
              </a:ext>
            </a:extLst>
          </p:cNvPr>
          <p:cNvCxnSpPr>
            <a:cxnSpLocks/>
          </p:cNvCxnSpPr>
          <p:nvPr/>
        </p:nvCxnSpPr>
        <p:spPr>
          <a:xfrm flipH="1">
            <a:off x="5976798" y="3943443"/>
            <a:ext cx="44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D098326-7919-4DB8-9924-A74AED993D91}"/>
              </a:ext>
            </a:extLst>
          </p:cNvPr>
          <p:cNvSpPr txBox="1"/>
          <p:nvPr/>
        </p:nvSpPr>
        <p:spPr>
          <a:xfrm>
            <a:off x="5218337" y="36327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tx_c</a:t>
            </a:r>
          </a:p>
        </p:txBody>
      </p:sp>
    </p:spTree>
    <p:extLst>
      <p:ext uri="{BB962C8B-B14F-4D97-AF65-F5344CB8AC3E}">
        <p14:creationId xmlns:p14="http://schemas.microsoft.com/office/powerpoint/2010/main" val="1128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lowchart: Direct Access Storage 136">
            <a:extLst>
              <a:ext uri="{FF2B5EF4-FFF2-40B4-BE49-F238E27FC236}">
                <a16:creationId xmlns:a16="http://schemas.microsoft.com/office/drawing/2014/main" id="{46F99186-0113-460E-A529-C60D1EF38661}"/>
              </a:ext>
            </a:extLst>
          </p:cNvPr>
          <p:cNvSpPr/>
          <p:nvPr/>
        </p:nvSpPr>
        <p:spPr>
          <a:xfrm>
            <a:off x="9858749" y="2340529"/>
            <a:ext cx="1232360" cy="464966"/>
          </a:xfrm>
          <a:prstGeom prst="flowChartMagneticDru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DCC3CA-0903-48FE-926C-15A3FC624DAA}"/>
              </a:ext>
            </a:extLst>
          </p:cNvPr>
          <p:cNvSpPr/>
          <p:nvPr/>
        </p:nvSpPr>
        <p:spPr>
          <a:xfrm>
            <a:off x="2130401" y="1858024"/>
            <a:ext cx="95431" cy="122471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517F27-033A-460E-B3B9-997873F10B54}"/>
              </a:ext>
            </a:extLst>
          </p:cNvPr>
          <p:cNvSpPr/>
          <p:nvPr/>
        </p:nvSpPr>
        <p:spPr>
          <a:xfrm>
            <a:off x="2998348" y="2340529"/>
            <a:ext cx="396030" cy="125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30481D63-7C1F-49BC-ACB4-42EDA8A0312D}"/>
              </a:ext>
            </a:extLst>
          </p:cNvPr>
          <p:cNvSpPr/>
          <p:nvPr/>
        </p:nvSpPr>
        <p:spPr>
          <a:xfrm>
            <a:off x="1345733" y="1648436"/>
            <a:ext cx="1644243" cy="1652631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2FF902-2C9A-43DA-A074-9DDB4CE26360}"/>
              </a:ext>
            </a:extLst>
          </p:cNvPr>
          <p:cNvSpPr/>
          <p:nvPr/>
        </p:nvSpPr>
        <p:spPr>
          <a:xfrm>
            <a:off x="949703" y="2344722"/>
            <a:ext cx="396030" cy="125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0815C7-112B-4BBD-AE1A-8C6DE3280B5F}"/>
              </a:ext>
            </a:extLst>
          </p:cNvPr>
          <p:cNvCxnSpPr>
            <a:cxnSpLocks/>
          </p:cNvCxnSpPr>
          <p:nvPr/>
        </p:nvCxnSpPr>
        <p:spPr>
          <a:xfrm>
            <a:off x="3464651" y="1300294"/>
            <a:ext cx="0" cy="31417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956B2B-731F-4341-8157-7104354E5D9F}"/>
              </a:ext>
            </a:extLst>
          </p:cNvPr>
          <p:cNvCxnSpPr>
            <a:cxnSpLocks/>
          </p:cNvCxnSpPr>
          <p:nvPr/>
        </p:nvCxnSpPr>
        <p:spPr>
          <a:xfrm flipH="1">
            <a:off x="1341574" y="1023967"/>
            <a:ext cx="4159" cy="34856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FFDF3A-F3EA-4E0D-ACD5-4E0DB935B2D8}"/>
              </a:ext>
            </a:extLst>
          </p:cNvPr>
          <p:cNvCxnSpPr>
            <a:cxnSpLocks/>
          </p:cNvCxnSpPr>
          <p:nvPr/>
        </p:nvCxnSpPr>
        <p:spPr>
          <a:xfrm flipH="1">
            <a:off x="2983651" y="1119583"/>
            <a:ext cx="4159" cy="34856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5CE977-1223-4AE8-A107-D8DEBA35B5F3}"/>
              </a:ext>
            </a:extLst>
          </p:cNvPr>
          <p:cNvCxnSpPr>
            <a:cxnSpLocks/>
          </p:cNvCxnSpPr>
          <p:nvPr/>
        </p:nvCxnSpPr>
        <p:spPr>
          <a:xfrm>
            <a:off x="1341574" y="1014339"/>
            <a:ext cx="1655742" cy="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171FFE-ECBD-430C-8C12-9FA83922CE7B}"/>
              </a:ext>
            </a:extLst>
          </p:cNvPr>
          <p:cNvSpPr txBox="1"/>
          <p:nvPr/>
        </p:nvSpPr>
        <p:spPr>
          <a:xfrm>
            <a:off x="1447649" y="9600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L_x_c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D24FBE-5E34-4E39-BB94-25066965818D}"/>
              </a:ext>
            </a:extLst>
          </p:cNvPr>
          <p:cNvCxnSpPr>
            <a:cxnSpLocks/>
          </p:cNvCxnSpPr>
          <p:nvPr/>
        </p:nvCxnSpPr>
        <p:spPr>
          <a:xfrm>
            <a:off x="1258640" y="3301067"/>
            <a:ext cx="27069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F30194-389B-4DB9-B5D5-A3B1CC64D925}"/>
              </a:ext>
            </a:extLst>
          </p:cNvPr>
          <p:cNvCxnSpPr>
            <a:cxnSpLocks/>
          </p:cNvCxnSpPr>
          <p:nvPr/>
        </p:nvCxnSpPr>
        <p:spPr>
          <a:xfrm>
            <a:off x="1281169" y="1648221"/>
            <a:ext cx="27069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1B788A4-F21D-4764-BD88-A0F8E57FA399}"/>
              </a:ext>
            </a:extLst>
          </p:cNvPr>
          <p:cNvCxnSpPr>
            <a:cxnSpLocks/>
          </p:cNvCxnSpPr>
          <p:nvPr/>
        </p:nvCxnSpPr>
        <p:spPr>
          <a:xfrm>
            <a:off x="3863827" y="1686467"/>
            <a:ext cx="13905" cy="1614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493638-6183-428D-8A7E-396CF49521DF}"/>
              </a:ext>
            </a:extLst>
          </p:cNvPr>
          <p:cNvSpPr txBox="1"/>
          <p:nvPr/>
        </p:nvSpPr>
        <p:spPr>
          <a:xfrm>
            <a:off x="3843618" y="247055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L_y_c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C41626-2271-4F74-94BB-2F4498D2F797}"/>
              </a:ext>
            </a:extLst>
          </p:cNvPr>
          <p:cNvCxnSpPr>
            <a:cxnSpLocks/>
          </p:cNvCxnSpPr>
          <p:nvPr/>
        </p:nvCxnSpPr>
        <p:spPr>
          <a:xfrm>
            <a:off x="1147718" y="1925328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805A39-60F4-43D3-8DEC-C8FC70FAC9F6}"/>
              </a:ext>
            </a:extLst>
          </p:cNvPr>
          <p:cNvCxnSpPr>
            <a:cxnSpLocks/>
          </p:cNvCxnSpPr>
          <p:nvPr/>
        </p:nvCxnSpPr>
        <p:spPr>
          <a:xfrm flipV="1">
            <a:off x="1141354" y="2493766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1E3951-BB00-4CAD-9C1B-53E3C5FA5083}"/>
              </a:ext>
            </a:extLst>
          </p:cNvPr>
          <p:cNvSpPr txBox="1"/>
          <p:nvPr/>
        </p:nvSpPr>
        <p:spPr>
          <a:xfrm>
            <a:off x="893033" y="27619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D_c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A7E396-614C-481C-9B94-296F6B88CC3D}"/>
              </a:ext>
            </a:extLst>
          </p:cNvPr>
          <p:cNvCxnSpPr>
            <a:cxnSpLocks/>
          </p:cNvCxnSpPr>
          <p:nvPr/>
        </p:nvCxnSpPr>
        <p:spPr>
          <a:xfrm flipV="1">
            <a:off x="971622" y="1651758"/>
            <a:ext cx="352191" cy="3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AA33E4-62B6-405F-AD3C-8B3993D95ECA}"/>
              </a:ext>
            </a:extLst>
          </p:cNvPr>
          <p:cNvCxnSpPr>
            <a:cxnSpLocks/>
          </p:cNvCxnSpPr>
          <p:nvPr/>
        </p:nvCxnSpPr>
        <p:spPr>
          <a:xfrm flipH="1">
            <a:off x="946476" y="1751051"/>
            <a:ext cx="7698" cy="6691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3A80127-AD48-425E-B720-AF560AA3A382}"/>
              </a:ext>
            </a:extLst>
          </p:cNvPr>
          <p:cNvSpPr txBox="1"/>
          <p:nvPr/>
        </p:nvSpPr>
        <p:spPr>
          <a:xfrm>
            <a:off x="484144" y="12708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L_rx_c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78B63C-806E-413A-A5D5-037A06ACCF98}"/>
              </a:ext>
            </a:extLst>
          </p:cNvPr>
          <p:cNvSpPr/>
          <p:nvPr/>
        </p:nvSpPr>
        <p:spPr>
          <a:xfrm>
            <a:off x="1724291" y="2266149"/>
            <a:ext cx="908443" cy="2755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84C7024-E1BC-4310-8435-D70FFAD4C0FB}"/>
              </a:ext>
            </a:extLst>
          </p:cNvPr>
          <p:cNvSpPr/>
          <p:nvPr/>
        </p:nvSpPr>
        <p:spPr>
          <a:xfrm>
            <a:off x="2095964" y="2353796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8587FBA-1553-4F32-9978-A65059AFD332}"/>
              </a:ext>
            </a:extLst>
          </p:cNvPr>
          <p:cNvCxnSpPr>
            <a:cxnSpLocks/>
          </p:cNvCxnSpPr>
          <p:nvPr/>
        </p:nvCxnSpPr>
        <p:spPr>
          <a:xfrm>
            <a:off x="1830078" y="2652717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FACC11-CD51-4501-A415-629717182B4A}"/>
              </a:ext>
            </a:extLst>
          </p:cNvPr>
          <p:cNvCxnSpPr>
            <a:cxnSpLocks/>
          </p:cNvCxnSpPr>
          <p:nvPr/>
        </p:nvCxnSpPr>
        <p:spPr>
          <a:xfrm flipV="1">
            <a:off x="1830078" y="3285299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8ABE247-A671-43D6-A606-29F74D002B29}"/>
              </a:ext>
            </a:extLst>
          </p:cNvPr>
          <p:cNvSpPr txBox="1"/>
          <p:nvPr/>
        </p:nvSpPr>
        <p:spPr>
          <a:xfrm>
            <a:off x="1752723" y="33534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ty_c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E6DF14-0570-4D70-956E-702C981A7395}"/>
              </a:ext>
            </a:extLst>
          </p:cNvPr>
          <p:cNvCxnSpPr>
            <a:cxnSpLocks/>
          </p:cNvCxnSpPr>
          <p:nvPr/>
        </p:nvCxnSpPr>
        <p:spPr>
          <a:xfrm>
            <a:off x="2432286" y="2081087"/>
            <a:ext cx="35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0A9235-5336-4486-A469-C35C447EA2ED}"/>
              </a:ext>
            </a:extLst>
          </p:cNvPr>
          <p:cNvCxnSpPr>
            <a:cxnSpLocks/>
          </p:cNvCxnSpPr>
          <p:nvPr/>
        </p:nvCxnSpPr>
        <p:spPr>
          <a:xfrm flipH="1">
            <a:off x="2973539" y="2081087"/>
            <a:ext cx="44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3168B9-B4DD-4A2B-9681-31A3C034DF55}"/>
              </a:ext>
            </a:extLst>
          </p:cNvPr>
          <p:cNvSpPr txBox="1"/>
          <p:nvPr/>
        </p:nvSpPr>
        <p:spPr>
          <a:xfrm>
            <a:off x="2215078" y="177038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tx_c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77007BE-E9DC-4AC5-B445-1C9575D45289}"/>
              </a:ext>
            </a:extLst>
          </p:cNvPr>
          <p:cNvSpPr/>
          <p:nvPr/>
        </p:nvSpPr>
        <p:spPr>
          <a:xfrm>
            <a:off x="8212301" y="2392878"/>
            <a:ext cx="396030" cy="125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Frame 111">
            <a:extLst>
              <a:ext uri="{FF2B5EF4-FFF2-40B4-BE49-F238E27FC236}">
                <a16:creationId xmlns:a16="http://schemas.microsoft.com/office/drawing/2014/main" id="{A5E6D513-88F1-46C9-9317-341719C8D0DB}"/>
              </a:ext>
            </a:extLst>
          </p:cNvPr>
          <p:cNvSpPr/>
          <p:nvPr/>
        </p:nvSpPr>
        <p:spPr>
          <a:xfrm>
            <a:off x="6559686" y="1700785"/>
            <a:ext cx="1644243" cy="1652631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196C84C-22A2-4376-A451-9D78AEB3D377}"/>
              </a:ext>
            </a:extLst>
          </p:cNvPr>
          <p:cNvSpPr/>
          <p:nvPr/>
        </p:nvSpPr>
        <p:spPr>
          <a:xfrm>
            <a:off x="6163656" y="2397071"/>
            <a:ext cx="396030" cy="125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29B55E5-9E92-4707-83CC-9B2B29230B12}"/>
              </a:ext>
            </a:extLst>
          </p:cNvPr>
          <p:cNvCxnSpPr>
            <a:cxnSpLocks/>
          </p:cNvCxnSpPr>
          <p:nvPr/>
        </p:nvCxnSpPr>
        <p:spPr>
          <a:xfrm>
            <a:off x="8678604" y="1352643"/>
            <a:ext cx="0" cy="31417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36F3DD3-EA83-4EEE-B1EC-467791A7356B}"/>
              </a:ext>
            </a:extLst>
          </p:cNvPr>
          <p:cNvCxnSpPr>
            <a:cxnSpLocks/>
          </p:cNvCxnSpPr>
          <p:nvPr/>
        </p:nvCxnSpPr>
        <p:spPr>
          <a:xfrm flipH="1">
            <a:off x="6555527" y="1076316"/>
            <a:ext cx="4159" cy="34856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DB809D-8490-4B2C-8412-A43E180E20BB}"/>
              </a:ext>
            </a:extLst>
          </p:cNvPr>
          <p:cNvCxnSpPr>
            <a:cxnSpLocks/>
          </p:cNvCxnSpPr>
          <p:nvPr/>
        </p:nvCxnSpPr>
        <p:spPr>
          <a:xfrm flipH="1">
            <a:off x="8197604" y="1171932"/>
            <a:ext cx="4159" cy="34856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F047EE4-3C70-407E-8A19-BAC2485651AF}"/>
              </a:ext>
            </a:extLst>
          </p:cNvPr>
          <p:cNvCxnSpPr>
            <a:cxnSpLocks/>
          </p:cNvCxnSpPr>
          <p:nvPr/>
        </p:nvCxnSpPr>
        <p:spPr>
          <a:xfrm>
            <a:off x="6555527" y="1066688"/>
            <a:ext cx="1655742" cy="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EABBECD-FF84-47FB-81A8-3522843451EE}"/>
              </a:ext>
            </a:extLst>
          </p:cNvPr>
          <p:cNvSpPr txBox="1"/>
          <p:nvPr/>
        </p:nvSpPr>
        <p:spPr>
          <a:xfrm>
            <a:off x="6661602" y="10124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L_x_c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7A251B6-B638-41B0-82B2-17A338C7BC0F}"/>
              </a:ext>
            </a:extLst>
          </p:cNvPr>
          <p:cNvCxnSpPr>
            <a:cxnSpLocks/>
          </p:cNvCxnSpPr>
          <p:nvPr/>
        </p:nvCxnSpPr>
        <p:spPr>
          <a:xfrm>
            <a:off x="6472593" y="3353416"/>
            <a:ext cx="27069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62C1325-7EDC-4CC2-9C60-CA71E5C67BD1}"/>
              </a:ext>
            </a:extLst>
          </p:cNvPr>
          <p:cNvCxnSpPr>
            <a:cxnSpLocks/>
          </p:cNvCxnSpPr>
          <p:nvPr/>
        </p:nvCxnSpPr>
        <p:spPr>
          <a:xfrm>
            <a:off x="6495122" y="1700570"/>
            <a:ext cx="270690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CC2151-998C-485D-93F8-494744A0DE43}"/>
              </a:ext>
            </a:extLst>
          </p:cNvPr>
          <p:cNvCxnSpPr>
            <a:cxnSpLocks/>
          </p:cNvCxnSpPr>
          <p:nvPr/>
        </p:nvCxnSpPr>
        <p:spPr>
          <a:xfrm>
            <a:off x="9077780" y="1738816"/>
            <a:ext cx="13905" cy="1614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2B4B75C-33D2-4D53-9C5C-6547E88608A1}"/>
              </a:ext>
            </a:extLst>
          </p:cNvPr>
          <p:cNvSpPr txBox="1"/>
          <p:nvPr/>
        </p:nvSpPr>
        <p:spPr>
          <a:xfrm>
            <a:off x="9057571" y="252290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L_y_c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CD607C-C391-41EE-A51A-779B3190D3AF}"/>
              </a:ext>
            </a:extLst>
          </p:cNvPr>
          <p:cNvCxnSpPr>
            <a:cxnSpLocks/>
          </p:cNvCxnSpPr>
          <p:nvPr/>
        </p:nvCxnSpPr>
        <p:spPr>
          <a:xfrm>
            <a:off x="6361671" y="1977677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5982E3-3A67-4ECD-BF1F-7011B4BA5C4D}"/>
              </a:ext>
            </a:extLst>
          </p:cNvPr>
          <p:cNvCxnSpPr>
            <a:cxnSpLocks/>
          </p:cNvCxnSpPr>
          <p:nvPr/>
        </p:nvCxnSpPr>
        <p:spPr>
          <a:xfrm flipV="1">
            <a:off x="6355307" y="2546115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5AC0F8B-2577-4172-B146-D3DAC685A414}"/>
              </a:ext>
            </a:extLst>
          </p:cNvPr>
          <p:cNvSpPr txBox="1"/>
          <p:nvPr/>
        </p:nvSpPr>
        <p:spPr>
          <a:xfrm>
            <a:off x="6106986" y="28143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D_c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2C001AD-80AC-4A92-800C-61617EEA4F0B}"/>
              </a:ext>
            </a:extLst>
          </p:cNvPr>
          <p:cNvCxnSpPr>
            <a:cxnSpLocks/>
          </p:cNvCxnSpPr>
          <p:nvPr/>
        </p:nvCxnSpPr>
        <p:spPr>
          <a:xfrm flipV="1">
            <a:off x="6185575" y="1704107"/>
            <a:ext cx="352191" cy="3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31315D7-EAE5-430B-8DF8-92F48DFDF144}"/>
              </a:ext>
            </a:extLst>
          </p:cNvPr>
          <p:cNvCxnSpPr>
            <a:cxnSpLocks/>
          </p:cNvCxnSpPr>
          <p:nvPr/>
        </p:nvCxnSpPr>
        <p:spPr>
          <a:xfrm flipH="1">
            <a:off x="6160429" y="1803400"/>
            <a:ext cx="7698" cy="6691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03E3A9A-DEA7-4856-BC5D-63F0E281D7BC}"/>
              </a:ext>
            </a:extLst>
          </p:cNvPr>
          <p:cNvSpPr txBox="1"/>
          <p:nvPr/>
        </p:nvSpPr>
        <p:spPr>
          <a:xfrm>
            <a:off x="5698097" y="132317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L_rx_c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DF0F794-690E-434E-B074-B908189F3E7C}"/>
              </a:ext>
            </a:extLst>
          </p:cNvPr>
          <p:cNvSpPr/>
          <p:nvPr/>
        </p:nvSpPr>
        <p:spPr>
          <a:xfrm>
            <a:off x="7309917" y="2406145"/>
            <a:ext cx="145522" cy="1258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867855F-C142-4B70-BA6F-818B8D71D77D}"/>
              </a:ext>
            </a:extLst>
          </p:cNvPr>
          <p:cNvCxnSpPr>
            <a:cxnSpLocks/>
          </p:cNvCxnSpPr>
          <p:nvPr/>
        </p:nvCxnSpPr>
        <p:spPr>
          <a:xfrm>
            <a:off x="7044031" y="2705066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039858A-EC8B-4DD7-88B6-4CD47C304B50}"/>
              </a:ext>
            </a:extLst>
          </p:cNvPr>
          <p:cNvCxnSpPr>
            <a:cxnSpLocks/>
          </p:cNvCxnSpPr>
          <p:nvPr/>
        </p:nvCxnSpPr>
        <p:spPr>
          <a:xfrm flipV="1">
            <a:off x="7044031" y="3337648"/>
            <a:ext cx="0" cy="41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8453B43-CC6D-41B0-867F-97892F677FF5}"/>
              </a:ext>
            </a:extLst>
          </p:cNvPr>
          <p:cNvSpPr txBox="1"/>
          <p:nvPr/>
        </p:nvSpPr>
        <p:spPr>
          <a:xfrm>
            <a:off x="6966676" y="34057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ty_c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57BA511-9371-4224-BA08-7F0124C1CBCA}"/>
              </a:ext>
            </a:extLst>
          </p:cNvPr>
          <p:cNvCxnSpPr>
            <a:cxnSpLocks/>
          </p:cNvCxnSpPr>
          <p:nvPr/>
        </p:nvCxnSpPr>
        <p:spPr>
          <a:xfrm>
            <a:off x="7646239" y="2133436"/>
            <a:ext cx="35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3B382EA-501A-4DCD-A8F7-16A62A34BDA3}"/>
              </a:ext>
            </a:extLst>
          </p:cNvPr>
          <p:cNvCxnSpPr>
            <a:cxnSpLocks/>
          </p:cNvCxnSpPr>
          <p:nvPr/>
        </p:nvCxnSpPr>
        <p:spPr>
          <a:xfrm flipH="1">
            <a:off x="8187492" y="2133436"/>
            <a:ext cx="44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1AB649B-6759-4A8B-8C4D-F21A611056BC}"/>
              </a:ext>
            </a:extLst>
          </p:cNvPr>
          <p:cNvSpPr txBox="1"/>
          <p:nvPr/>
        </p:nvSpPr>
        <p:spPr>
          <a:xfrm>
            <a:off x="7429031" y="182273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8000"/>
                </a:solidFill>
              </a:rPr>
              <a:t>tx_c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7FA13E2-5F96-4FB0-ABE2-D47FE8336322}"/>
              </a:ext>
            </a:extLst>
          </p:cNvPr>
          <p:cNvGrpSpPr/>
          <p:nvPr/>
        </p:nvGrpSpPr>
        <p:grpSpPr>
          <a:xfrm>
            <a:off x="10382380" y="1524819"/>
            <a:ext cx="1189086" cy="1098163"/>
            <a:chOff x="8985380" y="801267"/>
            <a:chExt cx="1144698" cy="1074186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FE6AF72-9876-4AB4-8A5B-0909DB9E440E}"/>
                </a:ext>
              </a:extLst>
            </p:cNvPr>
            <p:cNvCxnSpPr/>
            <p:nvPr/>
          </p:nvCxnSpPr>
          <p:spPr>
            <a:xfrm>
              <a:off x="8985380" y="1875453"/>
              <a:ext cx="100770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D242EB0-9729-4040-B879-F39A0D8E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985934"/>
              <a:ext cx="0" cy="8895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638718-8A16-46F4-8872-E8CFF8ADC04E}"/>
                </a:ext>
              </a:extLst>
            </p:cNvPr>
            <p:cNvSpPr txBox="1"/>
            <p:nvPr/>
          </p:nvSpPr>
          <p:spPr>
            <a:xfrm>
              <a:off x="9818774" y="15061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95971AC-6870-463E-BA09-B13BAF23EE18}"/>
                </a:ext>
              </a:extLst>
            </p:cNvPr>
            <p:cNvSpPr txBox="1"/>
            <p:nvPr/>
          </p:nvSpPr>
          <p:spPr>
            <a:xfrm>
              <a:off x="8985380" y="8012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143" name="Flowchart: Magnetic Disk 142">
            <a:extLst>
              <a:ext uri="{FF2B5EF4-FFF2-40B4-BE49-F238E27FC236}">
                <a16:creationId xmlns:a16="http://schemas.microsoft.com/office/drawing/2014/main" id="{15B19E58-C527-4E1C-87E4-2C2AF38ACF4C}"/>
              </a:ext>
            </a:extLst>
          </p:cNvPr>
          <p:cNvSpPr/>
          <p:nvPr/>
        </p:nvSpPr>
        <p:spPr>
          <a:xfrm>
            <a:off x="2432286" y="5727032"/>
            <a:ext cx="1032365" cy="606383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92EFE3D-9A60-47D8-9B2C-8B43C6EAC823}"/>
              </a:ext>
            </a:extLst>
          </p:cNvPr>
          <p:cNvGrpSpPr/>
          <p:nvPr/>
        </p:nvGrpSpPr>
        <p:grpSpPr>
          <a:xfrm>
            <a:off x="2938795" y="4970663"/>
            <a:ext cx="1189086" cy="1098163"/>
            <a:chOff x="8985380" y="801267"/>
            <a:chExt cx="1144698" cy="1074186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C50AB9E-C70B-4D67-B548-E1CD6D30C930}"/>
                </a:ext>
              </a:extLst>
            </p:cNvPr>
            <p:cNvCxnSpPr/>
            <p:nvPr/>
          </p:nvCxnSpPr>
          <p:spPr>
            <a:xfrm>
              <a:off x="8985380" y="1875453"/>
              <a:ext cx="100770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A20F11C-3607-42EB-89A2-17AD9D032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985934"/>
              <a:ext cx="0" cy="8895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7C1012-B422-4418-BC99-C7945E3664D7}"/>
                </a:ext>
              </a:extLst>
            </p:cNvPr>
            <p:cNvSpPr txBox="1"/>
            <p:nvPr/>
          </p:nvSpPr>
          <p:spPr>
            <a:xfrm>
              <a:off x="9818774" y="15061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08BBE6C-9B19-4414-90EA-E8DFA78667AB}"/>
                </a:ext>
              </a:extLst>
            </p:cNvPr>
            <p:cNvSpPr txBox="1"/>
            <p:nvPr/>
          </p:nvSpPr>
          <p:spPr>
            <a:xfrm>
              <a:off x="8985380" y="8012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149" name="Cube 148">
            <a:extLst>
              <a:ext uri="{FF2B5EF4-FFF2-40B4-BE49-F238E27FC236}">
                <a16:creationId xmlns:a16="http://schemas.microsoft.com/office/drawing/2014/main" id="{0ECB40D1-51C2-4142-81EB-6E1600A3672B}"/>
              </a:ext>
            </a:extLst>
          </p:cNvPr>
          <p:cNvSpPr/>
          <p:nvPr/>
        </p:nvSpPr>
        <p:spPr>
          <a:xfrm>
            <a:off x="6537766" y="5614139"/>
            <a:ext cx="1649726" cy="834787"/>
          </a:xfrm>
          <a:prstGeom prst="cube">
            <a:avLst/>
          </a:prstGeom>
          <a:solidFill>
            <a:srgbClr val="99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D9E98C3-DEDB-4357-974E-176D97B6EFAE}"/>
              </a:ext>
            </a:extLst>
          </p:cNvPr>
          <p:cNvGrpSpPr/>
          <p:nvPr/>
        </p:nvGrpSpPr>
        <p:grpSpPr>
          <a:xfrm>
            <a:off x="7362629" y="5008826"/>
            <a:ext cx="1189086" cy="1098163"/>
            <a:chOff x="8985380" y="801267"/>
            <a:chExt cx="1144698" cy="1074186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3C120BF-6902-43FB-87F5-1EACC4FCF187}"/>
                </a:ext>
              </a:extLst>
            </p:cNvPr>
            <p:cNvCxnSpPr/>
            <p:nvPr/>
          </p:nvCxnSpPr>
          <p:spPr>
            <a:xfrm>
              <a:off x="8985380" y="1875453"/>
              <a:ext cx="100770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2C69B52-13BB-497B-9455-B84A9ED3C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985934"/>
              <a:ext cx="0" cy="8895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54AB148-8C6F-44EB-969E-B96574761899}"/>
                </a:ext>
              </a:extLst>
            </p:cNvPr>
            <p:cNvSpPr txBox="1"/>
            <p:nvPr/>
          </p:nvSpPr>
          <p:spPr>
            <a:xfrm>
              <a:off x="9818774" y="15061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8701958-DBA5-489F-B1EB-089DFEF7851D}"/>
                </a:ext>
              </a:extLst>
            </p:cNvPr>
            <p:cNvSpPr txBox="1"/>
            <p:nvPr/>
          </p:nvSpPr>
          <p:spPr>
            <a:xfrm>
              <a:off x="8985380" y="8012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C469A86-7382-4CD0-B27C-009D5221A994}"/>
              </a:ext>
            </a:extLst>
          </p:cNvPr>
          <p:cNvCxnSpPr>
            <a:cxnSpLocks/>
          </p:cNvCxnSpPr>
          <p:nvPr/>
        </p:nvCxnSpPr>
        <p:spPr>
          <a:xfrm flipH="1">
            <a:off x="6861673" y="6082589"/>
            <a:ext cx="521433" cy="5375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7E8F115-A030-44B5-B109-93D51BAF5814}"/>
              </a:ext>
            </a:extLst>
          </p:cNvPr>
          <p:cNvSpPr txBox="1"/>
          <p:nvPr/>
        </p:nvSpPr>
        <p:spPr>
          <a:xfrm>
            <a:off x="7005025" y="64694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66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580A94AF-D145-4B0B-B909-9B07DE774044}"/>
              </a:ext>
            </a:extLst>
          </p:cNvPr>
          <p:cNvSpPr/>
          <p:nvPr/>
        </p:nvSpPr>
        <p:spPr>
          <a:xfrm>
            <a:off x="6576267" y="2204390"/>
            <a:ext cx="1649726" cy="834787"/>
          </a:xfrm>
          <a:prstGeom prst="cube">
            <a:avLst/>
          </a:prstGeom>
          <a:solidFill>
            <a:srgbClr val="99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F9DB08-98C8-4E05-A869-D7597B009819}"/>
              </a:ext>
            </a:extLst>
          </p:cNvPr>
          <p:cNvGrpSpPr/>
          <p:nvPr/>
        </p:nvGrpSpPr>
        <p:grpSpPr>
          <a:xfrm>
            <a:off x="7401130" y="1599077"/>
            <a:ext cx="1189086" cy="1098163"/>
            <a:chOff x="8985380" y="801267"/>
            <a:chExt cx="1144698" cy="107418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C96C62-D09F-4D8C-8D66-D374E2908D7F}"/>
                </a:ext>
              </a:extLst>
            </p:cNvPr>
            <p:cNvCxnSpPr/>
            <p:nvPr/>
          </p:nvCxnSpPr>
          <p:spPr>
            <a:xfrm>
              <a:off x="8985380" y="1875453"/>
              <a:ext cx="100770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817180-81CC-4D15-8477-CCEBDD39D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985934"/>
              <a:ext cx="0" cy="88951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59C95D-75E2-431C-B0DD-FEA74E921088}"/>
                </a:ext>
              </a:extLst>
            </p:cNvPr>
            <p:cNvSpPr txBox="1"/>
            <p:nvPr/>
          </p:nvSpPr>
          <p:spPr>
            <a:xfrm>
              <a:off x="9818774" y="1506121"/>
              <a:ext cx="3113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664801-C9B1-4BBB-BB09-35ADE2005648}"/>
                </a:ext>
              </a:extLst>
            </p:cNvPr>
            <p:cNvSpPr txBox="1"/>
            <p:nvPr/>
          </p:nvSpPr>
          <p:spPr>
            <a:xfrm>
              <a:off x="8985380" y="801267"/>
              <a:ext cx="3113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F9CB37-4EE8-481A-98C6-31BDCF2B3C63}"/>
              </a:ext>
            </a:extLst>
          </p:cNvPr>
          <p:cNvCxnSpPr>
            <a:cxnSpLocks/>
          </p:cNvCxnSpPr>
          <p:nvPr/>
        </p:nvCxnSpPr>
        <p:spPr>
          <a:xfrm flipH="1">
            <a:off x="6900174" y="2672840"/>
            <a:ext cx="521433" cy="537542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3A9CF3-76AE-482D-BD47-A9D04C5206F0}"/>
              </a:ext>
            </a:extLst>
          </p:cNvPr>
          <p:cNvSpPr txBox="1"/>
          <p:nvPr/>
        </p:nvSpPr>
        <p:spPr>
          <a:xfrm>
            <a:off x="7043526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Z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94ADF-5539-4D05-AC24-91EC3B8AC690}"/>
              </a:ext>
            </a:extLst>
          </p:cNvPr>
          <p:cNvGrpSpPr/>
          <p:nvPr/>
        </p:nvGrpSpPr>
        <p:grpSpPr>
          <a:xfrm>
            <a:off x="3212536" y="3435642"/>
            <a:ext cx="1189086" cy="1098163"/>
            <a:chOff x="8985380" y="801267"/>
            <a:chExt cx="1144698" cy="107418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0D57EA-D33E-4059-8E99-A4A59C2F7D3E}"/>
                </a:ext>
              </a:extLst>
            </p:cNvPr>
            <p:cNvCxnSpPr/>
            <p:nvPr/>
          </p:nvCxnSpPr>
          <p:spPr>
            <a:xfrm>
              <a:off x="8985380" y="1875453"/>
              <a:ext cx="100770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EFA42E-B11C-4C12-B9FD-757976677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380" y="985934"/>
              <a:ext cx="0" cy="8895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3DE91C-8386-4457-B273-9399ECD48F81}"/>
                </a:ext>
              </a:extLst>
            </p:cNvPr>
            <p:cNvSpPr txBox="1"/>
            <p:nvPr/>
          </p:nvSpPr>
          <p:spPr>
            <a:xfrm>
              <a:off x="9818774" y="15061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5844CC-AC7F-4BFA-ACAB-5DDFFCE86FC4}"/>
                </a:ext>
              </a:extLst>
            </p:cNvPr>
            <p:cNvSpPr txBox="1"/>
            <p:nvPr/>
          </p:nvSpPr>
          <p:spPr>
            <a:xfrm>
              <a:off x="8985380" y="8012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A50BB8-E9CA-4838-8C4A-561FD861BD0A}"/>
              </a:ext>
            </a:extLst>
          </p:cNvPr>
          <p:cNvCxnSpPr>
            <a:cxnSpLocks/>
          </p:cNvCxnSpPr>
          <p:nvPr/>
        </p:nvCxnSpPr>
        <p:spPr>
          <a:xfrm flipH="1">
            <a:off x="2711580" y="4509405"/>
            <a:ext cx="521433" cy="5375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C9109D-6C42-418F-BD7F-E6A3B037AFC4}"/>
              </a:ext>
            </a:extLst>
          </p:cNvPr>
          <p:cNvSpPr txBox="1"/>
          <p:nvPr/>
        </p:nvSpPr>
        <p:spPr>
          <a:xfrm>
            <a:off x="2854932" y="489623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Z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C86BEC-8C0B-4C28-8FAA-25777EFF2CFA}"/>
              </a:ext>
            </a:extLst>
          </p:cNvPr>
          <p:cNvCxnSpPr/>
          <p:nvPr/>
        </p:nvCxnSpPr>
        <p:spPr>
          <a:xfrm flipV="1">
            <a:off x="3233013" y="2672840"/>
            <a:ext cx="4115405" cy="183656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2B7252-681E-48CB-8739-B75573626AE3}"/>
              </a:ext>
            </a:extLst>
          </p:cNvPr>
          <p:cNvSpPr txBox="1"/>
          <p:nvPr/>
        </p:nvSpPr>
        <p:spPr>
          <a:xfrm>
            <a:off x="4894623" y="3786897"/>
            <a:ext cx="21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vec_C_relative_to_O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6837E-C021-4BF7-8B1C-26554734EC79}"/>
              </a:ext>
            </a:extLst>
          </p:cNvPr>
          <p:cNvSpPr txBox="1"/>
          <p:nvPr/>
        </p:nvSpPr>
        <p:spPr>
          <a:xfrm>
            <a:off x="7724505" y="1536524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Local frame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077EE6-B934-465A-A2CF-4E39B7322B7A}"/>
              </a:ext>
            </a:extLst>
          </p:cNvPr>
          <p:cNvSpPr txBox="1"/>
          <p:nvPr/>
        </p:nvSpPr>
        <p:spPr>
          <a:xfrm>
            <a:off x="2896060" y="426908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5881C5-80FA-47DD-9823-C0F2FC725319}"/>
              </a:ext>
            </a:extLst>
          </p:cNvPr>
          <p:cNvSpPr txBox="1"/>
          <p:nvPr/>
        </p:nvSpPr>
        <p:spPr>
          <a:xfrm>
            <a:off x="7364091" y="270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475FF4-A2BF-4343-8D73-598F231C01BB}"/>
              </a:ext>
            </a:extLst>
          </p:cNvPr>
          <p:cNvSpPr/>
          <p:nvPr/>
        </p:nvSpPr>
        <p:spPr>
          <a:xfrm>
            <a:off x="2492943" y="1463040"/>
            <a:ext cx="6844125" cy="371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4F1B9-846B-4015-A13E-392B9CCE138B}"/>
              </a:ext>
            </a:extLst>
          </p:cNvPr>
          <p:cNvSpPr txBox="1"/>
          <p:nvPr/>
        </p:nvSpPr>
        <p:spPr>
          <a:xfrm>
            <a:off x="2737798" y="2997278"/>
            <a:ext cx="15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Desired frame</a:t>
            </a:r>
          </a:p>
        </p:txBody>
      </p:sp>
    </p:spTree>
    <p:extLst>
      <p:ext uri="{BB962C8B-B14F-4D97-AF65-F5344CB8AC3E}">
        <p14:creationId xmlns:p14="http://schemas.microsoft.com/office/powerpoint/2010/main" val="22653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3950C0-B14B-466F-95D2-D76D4DDD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12" y="2920773"/>
            <a:ext cx="6324600" cy="2409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6AE8A-EC63-4C8E-B04A-7ED3C670C063}"/>
              </a:ext>
            </a:extLst>
          </p:cNvPr>
          <p:cNvSpPr txBox="1"/>
          <p:nvPr/>
        </p:nvSpPr>
        <p:spPr>
          <a:xfrm>
            <a:off x="2506186" y="3429000"/>
            <a:ext cx="543739" cy="369332"/>
          </a:xfrm>
          <a:prstGeom prst="rect">
            <a:avLst/>
          </a:prstGeom>
          <a:solidFill>
            <a:srgbClr val="6699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hull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7663C6-CC77-4637-A5C5-0585125753A4}"/>
              </a:ext>
            </a:extLst>
          </p:cNvPr>
          <p:cNvCxnSpPr>
            <a:cxnSpLocks/>
          </p:cNvCxnSpPr>
          <p:nvPr/>
        </p:nvCxnSpPr>
        <p:spPr>
          <a:xfrm flipH="1">
            <a:off x="2449418" y="3829153"/>
            <a:ext cx="261257" cy="541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0EF548-C1F8-4CC9-A05B-76E587A3CFC1}"/>
              </a:ext>
            </a:extLst>
          </p:cNvPr>
          <p:cNvSpPr txBox="1"/>
          <p:nvPr/>
        </p:nvSpPr>
        <p:spPr>
          <a:xfrm>
            <a:off x="3619069" y="2964877"/>
            <a:ext cx="615233" cy="36933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cage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9F984-EC06-4D5C-A3AD-0E3557D276C6}"/>
              </a:ext>
            </a:extLst>
          </p:cNvPr>
          <p:cNvSpPr txBox="1"/>
          <p:nvPr/>
        </p:nvSpPr>
        <p:spPr>
          <a:xfrm>
            <a:off x="5796358" y="2964877"/>
            <a:ext cx="588623" cy="36933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disk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F8F9A-65EE-40E3-A49E-8969A6B4BDE9}"/>
              </a:ext>
            </a:extLst>
          </p:cNvPr>
          <p:cNvSpPr txBox="1"/>
          <p:nvPr/>
        </p:nvSpPr>
        <p:spPr>
          <a:xfrm>
            <a:off x="3570659" y="4823595"/>
            <a:ext cx="712054" cy="369332"/>
          </a:xfrm>
          <a:prstGeom prst="rect">
            <a:avLst/>
          </a:prstGeom>
          <a:solidFill>
            <a:srgbClr val="FF66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stand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754BE6-0E98-45A0-98E5-89CDF0F42B52}"/>
              </a:ext>
            </a:extLst>
          </p:cNvPr>
          <p:cNvCxnSpPr>
            <a:cxnSpLocks/>
          </p:cNvCxnSpPr>
          <p:nvPr/>
        </p:nvCxnSpPr>
        <p:spPr>
          <a:xfrm flipV="1">
            <a:off x="3831772" y="4428205"/>
            <a:ext cx="450941" cy="395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EF31A-A78C-4DE4-A1FE-50860433826F}"/>
              </a:ext>
            </a:extLst>
          </p:cNvPr>
          <p:cNvCxnSpPr>
            <a:cxnSpLocks/>
          </p:cNvCxnSpPr>
          <p:nvPr/>
        </p:nvCxnSpPr>
        <p:spPr>
          <a:xfrm>
            <a:off x="3956032" y="3378312"/>
            <a:ext cx="366712" cy="296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C1E381-EABA-4E94-9BA6-769A04904812}"/>
              </a:ext>
            </a:extLst>
          </p:cNvPr>
          <p:cNvCxnSpPr>
            <a:cxnSpLocks/>
          </p:cNvCxnSpPr>
          <p:nvPr/>
        </p:nvCxnSpPr>
        <p:spPr>
          <a:xfrm flipH="1">
            <a:off x="5066629" y="3378312"/>
            <a:ext cx="729729" cy="453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9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3093AD-E3DD-4FD4-A252-4614E01C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49" y="4583032"/>
            <a:ext cx="6038946" cy="1308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EB542-3888-4928-B658-2FB60765D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20" y="966034"/>
            <a:ext cx="5934075" cy="34099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118958F-9864-4577-B465-7B49441353DB}"/>
              </a:ext>
            </a:extLst>
          </p:cNvPr>
          <p:cNvGrpSpPr/>
          <p:nvPr/>
        </p:nvGrpSpPr>
        <p:grpSpPr>
          <a:xfrm>
            <a:off x="5101390" y="941970"/>
            <a:ext cx="1443789" cy="1136234"/>
            <a:chOff x="457200" y="861008"/>
            <a:chExt cx="1443789" cy="11362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F33CCE-7500-4A98-BAA0-CC1A5B4C9D17}"/>
                </a:ext>
              </a:extLst>
            </p:cNvPr>
            <p:cNvSpPr/>
            <p:nvPr/>
          </p:nvSpPr>
          <p:spPr>
            <a:xfrm>
              <a:off x="457200" y="880816"/>
              <a:ext cx="1443789" cy="11164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D0AFE0-9382-430D-BF95-ABD1AD5277EB}"/>
                </a:ext>
              </a:extLst>
            </p:cNvPr>
            <p:cNvGrpSpPr/>
            <p:nvPr/>
          </p:nvGrpSpPr>
          <p:grpSpPr>
            <a:xfrm>
              <a:off x="670411" y="861008"/>
              <a:ext cx="1037915" cy="963066"/>
              <a:chOff x="514001" y="1221955"/>
              <a:chExt cx="1037915" cy="96306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EA0FFC-9C40-451C-A04D-5F9D566BB9AE}"/>
                  </a:ext>
                </a:extLst>
              </p:cNvPr>
              <p:cNvGrpSpPr/>
              <p:nvPr/>
            </p:nvGrpSpPr>
            <p:grpSpPr>
              <a:xfrm>
                <a:off x="830751" y="1221955"/>
                <a:ext cx="721165" cy="685403"/>
                <a:chOff x="8973410" y="1210954"/>
                <a:chExt cx="721165" cy="685403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B23BB13-1472-49ED-A105-0A25F6445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5380" y="1875453"/>
                  <a:ext cx="553542" cy="0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42F7396D-314D-486B-87E9-6448599C3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5380" y="1342359"/>
                  <a:ext cx="0" cy="53309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A7FCF15-557A-4BDF-8C6E-A9452B67BE34}"/>
                    </a:ext>
                  </a:extLst>
                </p:cNvPr>
                <p:cNvSpPr txBox="1"/>
                <p:nvPr/>
              </p:nvSpPr>
              <p:spPr>
                <a:xfrm>
                  <a:off x="9383271" y="1527025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b="1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2B0DC2D-CB86-4A16-A8FF-6BB222094A70}"/>
                    </a:ext>
                  </a:extLst>
                </p:cNvPr>
                <p:cNvSpPr txBox="1"/>
                <p:nvPr/>
              </p:nvSpPr>
              <p:spPr>
                <a:xfrm>
                  <a:off x="8973410" y="1210954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b="1" dirty="0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0583E4-4472-4073-9927-0A4B412F6A80}"/>
                  </a:ext>
                </a:extLst>
              </p:cNvPr>
              <p:cNvSpPr/>
              <p:nvPr/>
            </p:nvSpPr>
            <p:spPr>
              <a:xfrm>
                <a:off x="779016" y="1806246"/>
                <a:ext cx="145522" cy="12583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728BCE-1BC0-4973-9E5B-1A7AD6B33E39}"/>
                  </a:ext>
                </a:extLst>
              </p:cNvPr>
              <p:cNvSpPr txBox="1"/>
              <p:nvPr/>
            </p:nvSpPr>
            <p:spPr>
              <a:xfrm>
                <a:off x="514001" y="1815689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/>
                  <a:t>O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2DF8E4F-EB54-4E00-A935-368D337F27D9}"/>
              </a:ext>
            </a:extLst>
          </p:cNvPr>
          <p:cNvSpPr txBox="1"/>
          <p:nvPr/>
        </p:nvSpPr>
        <p:spPr>
          <a:xfrm>
            <a:off x="6643736" y="1258041"/>
            <a:ext cx="1083823" cy="584775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Body fixed</a:t>
            </a:r>
          </a:p>
          <a:p>
            <a:pPr algn="ctr"/>
            <a:r>
              <a:rPr lang="en-AU" sz="1600" b="1" dirty="0"/>
              <a:t>H-Frame</a:t>
            </a:r>
          </a:p>
        </p:txBody>
      </p:sp>
    </p:spTree>
    <p:extLst>
      <p:ext uri="{BB962C8B-B14F-4D97-AF65-F5344CB8AC3E}">
        <p14:creationId xmlns:p14="http://schemas.microsoft.com/office/powerpoint/2010/main" val="201626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2718D-006F-4117-B591-7D844483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4" y="1035505"/>
            <a:ext cx="6324600" cy="2409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2C9D3-5715-4C74-9365-A44F157DE2F7}"/>
              </a:ext>
            </a:extLst>
          </p:cNvPr>
          <p:cNvSpPr txBox="1"/>
          <p:nvPr/>
        </p:nvSpPr>
        <p:spPr>
          <a:xfrm>
            <a:off x="1241538" y="1543732"/>
            <a:ext cx="543739" cy="369332"/>
          </a:xfrm>
          <a:prstGeom prst="rect">
            <a:avLst/>
          </a:prstGeom>
          <a:solidFill>
            <a:srgbClr val="6699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hull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E6FE5-C4E9-4476-95C2-8EC47D904A7D}"/>
              </a:ext>
            </a:extLst>
          </p:cNvPr>
          <p:cNvCxnSpPr>
            <a:cxnSpLocks/>
          </p:cNvCxnSpPr>
          <p:nvPr/>
        </p:nvCxnSpPr>
        <p:spPr>
          <a:xfrm flipH="1">
            <a:off x="1184770" y="1943885"/>
            <a:ext cx="261257" cy="541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A8D1ED-1F0A-43B0-8862-B329F7107A88}"/>
              </a:ext>
            </a:extLst>
          </p:cNvPr>
          <p:cNvSpPr txBox="1"/>
          <p:nvPr/>
        </p:nvSpPr>
        <p:spPr>
          <a:xfrm>
            <a:off x="2354421" y="1079609"/>
            <a:ext cx="615233" cy="36933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cage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2430-C386-4C48-B2FB-67B97270ECEB}"/>
              </a:ext>
            </a:extLst>
          </p:cNvPr>
          <p:cNvSpPr txBox="1"/>
          <p:nvPr/>
        </p:nvSpPr>
        <p:spPr>
          <a:xfrm>
            <a:off x="4531710" y="1079609"/>
            <a:ext cx="588623" cy="36933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disk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3A31D-182D-4CB3-90B4-D3A3FFCF7D33}"/>
              </a:ext>
            </a:extLst>
          </p:cNvPr>
          <p:cNvSpPr txBox="1"/>
          <p:nvPr/>
        </p:nvSpPr>
        <p:spPr>
          <a:xfrm>
            <a:off x="2306011" y="2938327"/>
            <a:ext cx="712054" cy="369332"/>
          </a:xfrm>
          <a:prstGeom prst="rect">
            <a:avLst/>
          </a:prstGeom>
          <a:solidFill>
            <a:srgbClr val="FF66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stand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477A4B-A081-4AF3-9AC1-43447410751B}"/>
              </a:ext>
            </a:extLst>
          </p:cNvPr>
          <p:cNvCxnSpPr>
            <a:cxnSpLocks/>
          </p:cNvCxnSpPr>
          <p:nvPr/>
        </p:nvCxnSpPr>
        <p:spPr>
          <a:xfrm flipV="1">
            <a:off x="2567124" y="2542937"/>
            <a:ext cx="450941" cy="395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89ED7-8DE5-429C-B02B-EEE467596EE3}"/>
              </a:ext>
            </a:extLst>
          </p:cNvPr>
          <p:cNvCxnSpPr>
            <a:cxnSpLocks/>
          </p:cNvCxnSpPr>
          <p:nvPr/>
        </p:nvCxnSpPr>
        <p:spPr>
          <a:xfrm>
            <a:off x="2691384" y="1493044"/>
            <a:ext cx="366712" cy="296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7ADB-BC57-4B4E-97F8-2DDCFAC76F0B}"/>
              </a:ext>
            </a:extLst>
          </p:cNvPr>
          <p:cNvCxnSpPr>
            <a:cxnSpLocks/>
          </p:cNvCxnSpPr>
          <p:nvPr/>
        </p:nvCxnSpPr>
        <p:spPr>
          <a:xfrm flipH="1">
            <a:off x="3801981" y="1493044"/>
            <a:ext cx="729729" cy="453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97C44-423B-41F5-9363-B35223DE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80" y="3307659"/>
            <a:ext cx="4391025" cy="1685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DD45F6-7BEA-46A9-BA69-A6FC1ADF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20" y="5027311"/>
            <a:ext cx="5254998" cy="18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516</Words>
  <Application>Microsoft Office PowerPoint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119</cp:revision>
  <dcterms:created xsi:type="dcterms:W3CDTF">2020-08-17T04:34:45Z</dcterms:created>
  <dcterms:modified xsi:type="dcterms:W3CDTF">2020-08-28T00:56:44Z</dcterms:modified>
</cp:coreProperties>
</file>