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FFCAF-D78A-445B-9D71-265A5104B3AF}" type="datetimeFigureOut">
              <a:rPr lang="fr-FR" smtClean="0"/>
              <a:t>15/09/2025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305B6-B1BE-446F-99E6-B9289A7EB2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73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E305B6-B1BE-446F-99E6-B9289A7EB2C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566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439D93-D933-6DAC-EA1B-C8DDA887F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F8F4392-8BBA-BAC7-6913-F8DD4572E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8E020C-396A-4785-2C28-DAC09300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BDF0-D87C-4714-ACEA-3C62CC95F8F6}" type="datetimeFigureOut">
              <a:rPr lang="fr-FR" smtClean="0"/>
              <a:t>15/09/2025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C0A39D-09A9-5A4C-6F5F-A7D79801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5D41FC-67E0-3BDE-0A46-7E84DE1C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BC80-BA49-4D2B-9E80-C44696CA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75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3F84F-8227-4894-A95D-2213779C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1715E3-7C76-1C10-7F5E-04032D9F0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BAA79E-0C9B-DDC9-C847-20AE6AE1E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BDF0-D87C-4714-ACEA-3C62CC95F8F6}" type="datetimeFigureOut">
              <a:rPr lang="fr-FR" smtClean="0"/>
              <a:t>15/09/2025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EC7058-EE5A-1CEE-0DA5-A99D935B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2B4642-98D3-205A-CDAB-5300A99D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BC80-BA49-4D2B-9E80-C44696CA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719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C9ED585-8CA9-5045-BB00-46349B8E8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43C2E4-ED54-6623-AB38-D0842673C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52D77F-5E73-0711-C9FB-C0E7E7F1D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BDF0-D87C-4714-ACEA-3C62CC95F8F6}" type="datetimeFigureOut">
              <a:rPr lang="fr-FR" smtClean="0"/>
              <a:t>15/09/2025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3D6269-FB26-4CF5-CA38-9F1F63005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F7E7F5-4280-836D-B691-957648FD1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BC80-BA49-4D2B-9E80-C44696CA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6B6099-77C3-65C8-D23E-A3261EBD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F08088-8E4B-9FAA-AC80-7A7C1A47E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17D20F-7F12-3CB1-D603-1FE076ACD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BDF0-D87C-4714-ACEA-3C62CC95F8F6}" type="datetimeFigureOut">
              <a:rPr lang="fr-FR" smtClean="0"/>
              <a:t>15/09/2025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13325F-32F4-0867-B4CE-54F706A45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19ED4A-CBBC-9AD5-F64D-F0B2AFF8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BC80-BA49-4D2B-9E80-C44696CA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52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DAD7AD-7107-BAE8-70A2-FDE19B393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0B9384-771F-2D79-E2B1-B69A2624B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64ADB3-0FDA-2BD8-4E86-65E2D6CB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BDF0-D87C-4714-ACEA-3C62CC95F8F6}" type="datetimeFigureOut">
              <a:rPr lang="fr-FR" smtClean="0"/>
              <a:t>15/09/2025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4A1F6C-8A58-7458-F1A7-E51149B8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BF94E8-DEBF-61B9-AB81-AF8484E9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BC80-BA49-4D2B-9E80-C44696CA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50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BCBFC2-E742-AF17-F746-70369EFE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BC478A-5FB1-DFDE-26A0-2DDF846D9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1F9ACF-BC3D-E375-BE59-844427D13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B2038A-797E-599E-284C-5DB761519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BDF0-D87C-4714-ACEA-3C62CC95F8F6}" type="datetimeFigureOut">
              <a:rPr lang="fr-FR" smtClean="0"/>
              <a:t>15/09/2025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98AD4A-9B1E-04AC-3CF2-E72CB9932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8B6840-E5C5-0447-EDE9-A2F8DA09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BC80-BA49-4D2B-9E80-C44696CA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29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0F3010-6AAD-A460-E483-819FA20BC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F40BAC-BD68-23AC-65F5-BB02F9A1A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6D4562-3264-89A9-228B-43A7AC56F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D7103EE-65AC-6253-C01A-2640149030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1867760-492E-8B74-DED4-0DB9EA8711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A4338FD-7006-9C4B-9B0E-7D368B2C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BDF0-D87C-4714-ACEA-3C62CC95F8F6}" type="datetimeFigureOut">
              <a:rPr lang="fr-FR" smtClean="0"/>
              <a:t>15/09/2025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CA1F886-CCAE-1A4E-ED50-090D87EA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0BB08C1-B788-29B9-72C9-5F4B6C30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BC80-BA49-4D2B-9E80-C44696CA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167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9C9025-57C5-C537-41E4-CCA64682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54FB934-02D6-F04A-83F4-F267B02BB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BDF0-D87C-4714-ACEA-3C62CC95F8F6}" type="datetimeFigureOut">
              <a:rPr lang="fr-FR" smtClean="0"/>
              <a:t>15/09/2025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E2AC06-B955-790F-5EC0-E914F0C1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CA8358-4667-07BB-5EBD-D344FCEC6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BC80-BA49-4D2B-9E80-C44696CA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45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61CF486-7525-5C26-1DFC-9C5829B5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BDF0-D87C-4714-ACEA-3C62CC95F8F6}" type="datetimeFigureOut">
              <a:rPr lang="fr-FR" smtClean="0"/>
              <a:t>15/09/2025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17F77B-8F40-3AED-5BA9-37B04280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463AF0-D715-B0B3-0716-FA149ABD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BC80-BA49-4D2B-9E80-C44696CA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314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17BCB-7512-06FB-0527-6D90FA2CF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904E8B-ABC5-E0FA-5166-8780F3FFD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23650F-B0F6-E26C-B07F-72C5EC5A3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23D408-1FAA-602B-C3CB-DABC0A835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BDF0-D87C-4714-ACEA-3C62CC95F8F6}" type="datetimeFigureOut">
              <a:rPr lang="fr-FR" smtClean="0"/>
              <a:t>15/09/2025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6AEEDE-FA53-EE42-BA0C-4D0931DB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03FE53-2CEE-720A-520B-31A91F8F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BC80-BA49-4D2B-9E80-C44696CA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483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717D1-B56D-BFD5-A920-EF6E0D7C9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A8A438A-8C28-435C-4187-79A8A818A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61E7A0D-0314-3799-EE86-3537F27D3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739D9C-E5FB-3794-50AB-68CE4CCD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3BDF0-D87C-4714-ACEA-3C62CC95F8F6}" type="datetimeFigureOut">
              <a:rPr lang="fr-FR" smtClean="0"/>
              <a:t>15/09/2025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5D24D4-A1EC-468A-F216-61DFE5B9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8B4ED9-B2D8-F8C8-95A9-6B4B3FF0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6BC80-BA49-4D2B-9E80-C44696CA5F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49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21558EE-F291-AD3B-C151-4EDA63FB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589672-580F-67C3-DA5D-A3C3A9197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5DC1DA-5924-B15D-7A5C-A69BEC9DF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83BDF0-D87C-4714-ACEA-3C62CC95F8F6}" type="datetimeFigureOut">
              <a:rPr lang="fr-FR" smtClean="0"/>
              <a:t>15/09/2025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B5722E-2DEF-2C9F-ABDD-891AE2EE8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27866B-E01F-0E45-CE14-6C26D3BAD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D6BC80-BA49-4D2B-9E80-C44696CA5FEB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DE3B954-5693-ADAA-87F7-85B654E5A09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34750" y="6642100"/>
            <a:ext cx="8286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000">
                <a:solidFill>
                  <a:srgbClr val="000000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C</a:t>
            </a:r>
          </a:p>
        </p:txBody>
      </p:sp>
    </p:spTree>
    <p:extLst>
      <p:ext uri="{BB962C8B-B14F-4D97-AF65-F5344CB8AC3E}">
        <p14:creationId xmlns:p14="http://schemas.microsoft.com/office/powerpoint/2010/main" val="1180643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7324F060-B555-05CD-8FF5-000B76F6F769}"/>
              </a:ext>
            </a:extLst>
          </p:cNvPr>
          <p:cNvSpPr/>
          <p:nvPr/>
        </p:nvSpPr>
        <p:spPr>
          <a:xfrm>
            <a:off x="3674533" y="1998133"/>
            <a:ext cx="2650067" cy="26500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A18A492-B08A-0B3C-4CE4-5698976F5314}"/>
              </a:ext>
            </a:extLst>
          </p:cNvPr>
          <p:cNvCxnSpPr>
            <a:cxnSpLocks/>
          </p:cNvCxnSpPr>
          <p:nvPr/>
        </p:nvCxnSpPr>
        <p:spPr>
          <a:xfrm>
            <a:off x="2590800" y="3369733"/>
            <a:ext cx="453813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62245E0-3A52-4572-43BA-E01F570294B0}"/>
              </a:ext>
            </a:extLst>
          </p:cNvPr>
          <p:cNvCxnSpPr/>
          <p:nvPr/>
        </p:nvCxnSpPr>
        <p:spPr>
          <a:xfrm>
            <a:off x="5020733" y="1710267"/>
            <a:ext cx="0" cy="3657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179D3F5-1BDA-6B71-B16E-76315179978B}"/>
              </a:ext>
            </a:extLst>
          </p:cNvPr>
          <p:cNvCxnSpPr>
            <a:cxnSpLocks/>
          </p:cNvCxnSpPr>
          <p:nvPr/>
        </p:nvCxnSpPr>
        <p:spPr>
          <a:xfrm flipV="1">
            <a:off x="3733800" y="2057400"/>
            <a:ext cx="2590800" cy="2650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0EB19C77-1460-B661-0A80-3D67E75109CC}"/>
              </a:ext>
            </a:extLst>
          </p:cNvPr>
          <p:cNvCxnSpPr>
            <a:cxnSpLocks/>
          </p:cNvCxnSpPr>
          <p:nvPr/>
        </p:nvCxnSpPr>
        <p:spPr>
          <a:xfrm>
            <a:off x="3445933" y="1888067"/>
            <a:ext cx="3014134" cy="28193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90D0516D-79BD-0D9D-2491-8D0F700B99A6}"/>
              </a:ext>
            </a:extLst>
          </p:cNvPr>
          <p:cNvSpPr txBox="1"/>
          <p:nvPr/>
        </p:nvSpPr>
        <p:spPr>
          <a:xfrm>
            <a:off x="6373752" y="30596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82719EA-74E8-96A4-75A3-C4588C3BDDFA}"/>
              </a:ext>
            </a:extLst>
          </p:cNvPr>
          <p:cNvSpPr txBox="1"/>
          <p:nvPr/>
        </p:nvSpPr>
        <p:spPr>
          <a:xfrm>
            <a:off x="6065654" y="403390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Pi/4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781E3F2-E67D-ED61-6882-714D49E54FB8}"/>
              </a:ext>
            </a:extLst>
          </p:cNvPr>
          <p:cNvSpPr txBox="1"/>
          <p:nvPr/>
        </p:nvSpPr>
        <p:spPr>
          <a:xfrm>
            <a:off x="3037774" y="301310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pi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4785BD8-A483-5628-746D-615890DDCF52}"/>
              </a:ext>
            </a:extLst>
          </p:cNvPr>
          <p:cNvSpPr txBox="1"/>
          <p:nvPr/>
        </p:nvSpPr>
        <p:spPr>
          <a:xfrm>
            <a:off x="5029200" y="4694766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Pi/2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D1453BC-6585-FD75-2BB9-D2AC8E8388D2}"/>
              </a:ext>
            </a:extLst>
          </p:cNvPr>
          <p:cNvSpPr txBox="1"/>
          <p:nvPr/>
        </p:nvSpPr>
        <p:spPr>
          <a:xfrm>
            <a:off x="4534513" y="1403865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 * Pi / 2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F0A65F7-6A12-FD9D-A698-52F16CC085D5}"/>
              </a:ext>
            </a:extLst>
          </p:cNvPr>
          <p:cNvSpPr txBox="1"/>
          <p:nvPr/>
        </p:nvSpPr>
        <p:spPr>
          <a:xfrm>
            <a:off x="6020569" y="162880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7PI/4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69A380F-00A6-BBEB-E19E-876659D20D57}"/>
              </a:ext>
            </a:extLst>
          </p:cNvPr>
          <p:cNvSpPr txBox="1"/>
          <p:nvPr/>
        </p:nvSpPr>
        <p:spPr>
          <a:xfrm>
            <a:off x="3306146" y="463286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3Pi/4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0192EE8-1F81-B507-A4F0-5BBB805CD094}"/>
              </a:ext>
            </a:extLst>
          </p:cNvPr>
          <p:cNvSpPr txBox="1"/>
          <p:nvPr/>
        </p:nvSpPr>
        <p:spPr>
          <a:xfrm>
            <a:off x="3222280" y="13578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5Pi/4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B06A3BD7-559B-A24E-E457-577B3F75D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4226" y="3370302"/>
            <a:ext cx="3919400" cy="3507531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52E199E0-D351-794B-69C3-B2C73EB3570C}"/>
              </a:ext>
            </a:extLst>
          </p:cNvPr>
          <p:cNvSpPr txBox="1"/>
          <p:nvPr/>
        </p:nvSpPr>
        <p:spPr>
          <a:xfrm>
            <a:off x="6366934" y="434293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0,785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F9BCD00-D4C5-69AC-0CB8-32F6D3F130AA}"/>
              </a:ext>
            </a:extLst>
          </p:cNvPr>
          <p:cNvSpPr txBox="1"/>
          <p:nvPr/>
        </p:nvSpPr>
        <p:spPr>
          <a:xfrm>
            <a:off x="4999566" y="5110664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1,570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CE94D2C-2FE4-A8FC-64B0-39D7751D27F0}"/>
              </a:ext>
            </a:extLst>
          </p:cNvPr>
          <p:cNvSpPr txBox="1"/>
          <p:nvPr/>
        </p:nvSpPr>
        <p:spPr>
          <a:xfrm>
            <a:off x="3133481" y="500219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2,356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7D3116B-2E5A-3B40-DD1E-B9BDFB6B0A35}"/>
              </a:ext>
            </a:extLst>
          </p:cNvPr>
          <p:cNvSpPr txBox="1"/>
          <p:nvPr/>
        </p:nvSpPr>
        <p:spPr>
          <a:xfrm>
            <a:off x="2193339" y="298770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3,14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4FC7589-78F4-A7CB-C099-46933E90FB34}"/>
              </a:ext>
            </a:extLst>
          </p:cNvPr>
          <p:cNvSpPr txBox="1"/>
          <p:nvPr/>
        </p:nvSpPr>
        <p:spPr>
          <a:xfrm>
            <a:off x="2662672" y="113304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3,926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6674A00-0C2F-227B-7160-0A7107F2F816}"/>
              </a:ext>
            </a:extLst>
          </p:cNvPr>
          <p:cNvSpPr txBox="1"/>
          <p:nvPr/>
        </p:nvSpPr>
        <p:spPr>
          <a:xfrm>
            <a:off x="4572184" y="1109133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4,712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A579420-78B1-BB24-6C45-9AA614461F81}"/>
              </a:ext>
            </a:extLst>
          </p:cNvPr>
          <p:cNvSpPr txBox="1"/>
          <p:nvPr/>
        </p:nvSpPr>
        <p:spPr>
          <a:xfrm>
            <a:off x="6316133" y="1321369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5,497</a:t>
            </a:r>
          </a:p>
        </p:txBody>
      </p:sp>
    </p:spTree>
    <p:extLst>
      <p:ext uri="{BB962C8B-B14F-4D97-AF65-F5344CB8AC3E}">
        <p14:creationId xmlns:p14="http://schemas.microsoft.com/office/powerpoint/2010/main" val="2513553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d1c0902-ed92-4fed-896d-2e7725de02d4}" enabled="1" method="Standard" siteId="{d6b0bbee-7cd9-4d60-bce6-4a67b543e2ae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Grand écran</PresentationFormat>
  <Paragraphs>16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FOUGERY Julien</dc:creator>
  <cp:lastModifiedBy>FOUGERY Julien</cp:lastModifiedBy>
  <cp:revision>1</cp:revision>
  <dcterms:created xsi:type="dcterms:W3CDTF">2025-09-15T11:14:28Z</dcterms:created>
  <dcterms:modified xsi:type="dcterms:W3CDTF">2025-09-15T11:49:38Z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Thème Office:8</vt:lpwstr>
  </property>
  <property fmtid="{D5CDD505-2E9C-101B-9397-08002B2CF9AE}" pid="3" name="ClassificationContentMarkingFooterText">
    <vt:lpwstr>Confidential C</vt:lpwstr>
  </property>
</Properties>
</file>