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53693-0CDA-A9D4-4974-DE1691B0E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507C0C-DFF7-5E66-74A9-556EDDAF8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E72207-8B29-6555-C7F9-268A2199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CE16-8EDA-4AF6-B28B-A93375BDE4D8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B5611C-23CD-67B1-50F1-C4200EA6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7EE4B9-5B50-A308-5FAA-A93E2BA9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B15E-BC6F-483F-BAE8-A4FA124D71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96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F522F-C0A4-9189-5E1A-AA807604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258692-B224-41F4-82FB-21433E845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AFD526-76B1-772E-77F0-418F5A9A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CE16-8EDA-4AF6-B28B-A93375BDE4D8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5253A4-E5D1-F0D6-74DF-068AA164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22B42C-8A0D-C6AD-9E31-0C41428F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B15E-BC6F-483F-BAE8-A4FA124D71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0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EB4A88-8DD6-5E4B-BD60-209D27D35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0FEF79-AFDE-DFBF-C0D1-FAAEA6D2D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C0B7AB-7F42-3370-33B6-C6E9130D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CE16-8EDA-4AF6-B28B-A93375BDE4D8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D52AB5-A1A3-444F-CCDD-A850915C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372D19-29AE-8428-92CE-011EFEE9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B15E-BC6F-483F-BAE8-A4FA124D71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25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45F03-8302-D7D3-0E58-97FB8C1F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8D0D6A-7082-4C62-5B4D-D0EFB6A04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56E2B5-5199-CD47-7937-5A189212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CE16-8EDA-4AF6-B28B-A93375BDE4D8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878A43-3223-E695-37DB-02B460F4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796196-6931-F51C-7C19-85D38EC7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B15E-BC6F-483F-BAE8-A4FA124D71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73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46681-BAD5-858D-AF95-119318F8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A86E52-3E95-6436-BCB4-A7A53C68A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9070B7-B91F-6C4E-FE1C-EDA9CEAE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CE16-8EDA-4AF6-B28B-A93375BDE4D8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1017DB-0E9C-A093-7651-4621D742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1C9F66-C4CE-45C7-7950-D0C7241E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B15E-BC6F-483F-BAE8-A4FA124D71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24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A010BA-5CFC-C273-D77F-F0CAE29D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EF9EC5-41E4-FE48-CBFE-B54B8DBA4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8ED5CB-0F67-1AA1-5865-D30DECCE9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CEB411-87B7-424A-51BC-2833E7FCB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CE16-8EDA-4AF6-B28B-A93375BDE4D8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6AB6BC-8CA8-85F0-AF2F-20BD6FA8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A03AE0-4CDE-8BD4-94B6-5B4A2A30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B15E-BC6F-483F-BAE8-A4FA124D71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37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059398-AC2F-4AFC-359E-248D78A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09C188-7427-9522-766F-9F70F370C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98F680-D0A6-1F33-F40B-02F099E95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48EBF3-B568-6AFC-7F22-3F5D69C67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5BB7AB-A02F-38B1-D180-DD9A8BF3B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0D550D7-E284-D723-A613-0E089823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CE16-8EDA-4AF6-B28B-A93375BDE4D8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570E879-955C-654B-8268-532BE2D2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4D13F57-F5FD-5B98-6E89-A83DB25C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B15E-BC6F-483F-BAE8-A4FA124D71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7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2B550-1D25-951E-B881-72AD4A34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6081D2-6570-0F18-FE48-4E6C61A7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CE16-8EDA-4AF6-B28B-A93375BDE4D8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5379D99-3B85-5021-9D97-A16BA1FD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2BE488-6B5B-7499-2476-5256B8A3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B15E-BC6F-483F-BAE8-A4FA124D71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0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118700-CF93-1C43-F2C9-EF22FBBE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CE16-8EDA-4AF6-B28B-A93375BDE4D8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72D8F1-DC6C-4F64-F33B-B3B4ECC9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1CC3E-3E66-4CC8-CFF3-72F8D126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B15E-BC6F-483F-BAE8-A4FA124D71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82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0FB4C9-FB08-D693-BD1D-0165DFC3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AC2907-8CE3-0A87-4E04-E5610E2DC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9E1CF5-1167-26F3-D462-AD030076C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DE35DC-115D-39DE-FB46-1A656BB0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CE16-8EDA-4AF6-B28B-A93375BDE4D8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8E4C30-54B2-D7E9-C49E-6B15B693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2AC9DA-93EC-65C3-D59B-1CA42631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B15E-BC6F-483F-BAE8-A4FA124D71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07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95E6D-2B32-168D-21CD-CAA6D9FB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7E4035-810A-D473-41E3-EBD76D22D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8A3227-CB97-7E4E-6319-9DCE5FDA9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CAF52E-FBB3-2AA9-F3EF-A94D3AD5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CE16-8EDA-4AF6-B28B-A93375BDE4D8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7AABE7-3636-4F4E-AFCD-4741783D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36D11-5566-0440-9FEF-91E154D5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B15E-BC6F-483F-BAE8-A4FA124D71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4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284168-B53D-FCDC-B974-F8962ED3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E21DF7-35F8-2A68-D6C4-2F24F245E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B76297-D668-9E06-1ECA-21BDD76CA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FCE16-8EDA-4AF6-B28B-A93375BDE4D8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9907ED-243E-348F-BFA6-E90A1CAB4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4F28AC-ED98-39EB-81D8-C89D6B4B2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9B15E-BC6F-483F-BAE8-A4FA124D71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82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16F701-6703-0DE7-946B-038A4FE09C88}"/>
              </a:ext>
            </a:extLst>
          </p:cNvPr>
          <p:cNvSpPr/>
          <p:nvPr/>
        </p:nvSpPr>
        <p:spPr>
          <a:xfrm>
            <a:off x="3786231" y="1363210"/>
            <a:ext cx="5452844" cy="341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4AF1132-A9E1-E502-D4C8-62D97D046967}"/>
              </a:ext>
            </a:extLst>
          </p:cNvPr>
          <p:cNvCxnSpPr>
            <a:cxnSpLocks/>
          </p:cNvCxnSpPr>
          <p:nvPr/>
        </p:nvCxnSpPr>
        <p:spPr>
          <a:xfrm>
            <a:off x="3786231" y="1187041"/>
            <a:ext cx="54528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0CA43283-2D29-E23D-D88D-1557A93A572E}"/>
              </a:ext>
            </a:extLst>
          </p:cNvPr>
          <p:cNvSpPr txBox="1"/>
          <p:nvPr/>
        </p:nvSpPr>
        <p:spPr>
          <a:xfrm>
            <a:off x="6186281" y="9057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1280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874A1BC-F54C-A503-F178-E93BF429B3B1}"/>
              </a:ext>
            </a:extLst>
          </p:cNvPr>
          <p:cNvCxnSpPr/>
          <p:nvPr/>
        </p:nvCxnSpPr>
        <p:spPr>
          <a:xfrm>
            <a:off x="9398465" y="1363210"/>
            <a:ext cx="0" cy="34143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E6433110-D70C-BE36-6E3C-78044F252BD0}"/>
              </a:ext>
            </a:extLst>
          </p:cNvPr>
          <p:cNvSpPr txBox="1"/>
          <p:nvPr/>
        </p:nvSpPr>
        <p:spPr>
          <a:xfrm rot="5400000">
            <a:off x="9289994" y="28857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768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1850EF-BFF4-4FEE-ADC8-2D443D79C0D8}"/>
              </a:ext>
            </a:extLst>
          </p:cNvPr>
          <p:cNvSpPr/>
          <p:nvPr/>
        </p:nvSpPr>
        <p:spPr>
          <a:xfrm>
            <a:off x="5736670" y="1640046"/>
            <a:ext cx="1551964" cy="2348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8E85180-24D0-C6D2-4C43-61F89405EED1}"/>
              </a:ext>
            </a:extLst>
          </p:cNvPr>
          <p:cNvCxnSpPr>
            <a:stCxn id="12" idx="1"/>
          </p:cNvCxnSpPr>
          <p:nvPr/>
        </p:nvCxnSpPr>
        <p:spPr>
          <a:xfrm flipH="1">
            <a:off x="3786231" y="1757492"/>
            <a:ext cx="19504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2D532AA-6A32-D944-3ED4-B11CCBF959B7}"/>
              </a:ext>
            </a:extLst>
          </p:cNvPr>
          <p:cNvCxnSpPr/>
          <p:nvPr/>
        </p:nvCxnSpPr>
        <p:spPr>
          <a:xfrm>
            <a:off x="5736670" y="1975606"/>
            <a:ext cx="15519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19E7196-538B-953F-AA74-AC0B3320DDCC}"/>
              </a:ext>
            </a:extLst>
          </p:cNvPr>
          <p:cNvSpPr txBox="1"/>
          <p:nvPr/>
        </p:nvSpPr>
        <p:spPr>
          <a:xfrm>
            <a:off x="6369824" y="1963022"/>
            <a:ext cx="285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w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BD242A5-D803-484A-F0AA-DDDAB37914E9}"/>
              </a:ext>
            </a:extLst>
          </p:cNvPr>
          <p:cNvSpPr txBox="1"/>
          <p:nvPr/>
        </p:nvSpPr>
        <p:spPr>
          <a:xfrm>
            <a:off x="4595380" y="1734968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do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814B67B-2B2C-D2E3-C1E5-4BCAF5DB4D1C}"/>
              </a:ext>
            </a:extLst>
          </p:cNvPr>
          <p:cNvSpPr txBox="1"/>
          <p:nvPr/>
        </p:nvSpPr>
        <p:spPr>
          <a:xfrm>
            <a:off x="77099" y="20974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 = 1280/2 – w/2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BB04C-F6AD-C574-3DE4-3539E2E3CFBA}"/>
              </a:ext>
            </a:extLst>
          </p:cNvPr>
          <p:cNvSpPr/>
          <p:nvPr/>
        </p:nvSpPr>
        <p:spPr>
          <a:xfrm>
            <a:off x="3786231" y="1363210"/>
            <a:ext cx="7122253" cy="440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1EBE6D9-76FD-4F7F-428C-2DA64D7C0CF2}"/>
              </a:ext>
            </a:extLst>
          </p:cNvPr>
          <p:cNvCxnSpPr>
            <a:cxnSpLocks/>
          </p:cNvCxnSpPr>
          <p:nvPr/>
        </p:nvCxnSpPr>
        <p:spPr>
          <a:xfrm>
            <a:off x="3744885" y="5919830"/>
            <a:ext cx="71635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88D7726E-A833-1DCB-8279-25B919E222EE}"/>
              </a:ext>
            </a:extLst>
          </p:cNvPr>
          <p:cNvSpPr txBox="1"/>
          <p:nvPr/>
        </p:nvSpPr>
        <p:spPr>
          <a:xfrm>
            <a:off x="7020985" y="5898049"/>
            <a:ext cx="4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fw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BB3F55-7907-ED46-3343-2B25FED50CC5}"/>
              </a:ext>
            </a:extLst>
          </p:cNvPr>
          <p:cNvSpPr/>
          <p:nvPr/>
        </p:nvSpPr>
        <p:spPr>
          <a:xfrm>
            <a:off x="6455509" y="2224632"/>
            <a:ext cx="1551964" cy="2348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F8A906C-DB47-D20B-609A-28719BBF0255}"/>
              </a:ext>
            </a:extLst>
          </p:cNvPr>
          <p:cNvCxnSpPr/>
          <p:nvPr/>
        </p:nvCxnSpPr>
        <p:spPr>
          <a:xfrm>
            <a:off x="6455509" y="2545091"/>
            <a:ext cx="15519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233CA25E-51AA-3F16-E530-07C4CE399C90}"/>
              </a:ext>
            </a:extLst>
          </p:cNvPr>
          <p:cNvSpPr txBox="1"/>
          <p:nvPr/>
        </p:nvSpPr>
        <p:spPr>
          <a:xfrm>
            <a:off x="7088663" y="2532507"/>
            <a:ext cx="285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w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D101366-581E-B7B6-9097-453507A19666}"/>
              </a:ext>
            </a:extLst>
          </p:cNvPr>
          <p:cNvCxnSpPr>
            <a:cxnSpLocks/>
          </p:cNvCxnSpPr>
          <p:nvPr/>
        </p:nvCxnSpPr>
        <p:spPr>
          <a:xfrm flipH="1">
            <a:off x="3786231" y="2350313"/>
            <a:ext cx="26692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55E82D84-F959-35CA-A9C5-3103DCD181EB}"/>
              </a:ext>
            </a:extLst>
          </p:cNvPr>
          <p:cNvSpPr txBox="1"/>
          <p:nvPr/>
        </p:nvSpPr>
        <p:spPr>
          <a:xfrm>
            <a:off x="4954799" y="2342078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dd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5E31CC-758C-F4E4-7DBC-0F1A991E496A}"/>
              </a:ext>
            </a:extLst>
          </p:cNvPr>
          <p:cNvSpPr txBox="1"/>
          <p:nvPr/>
        </p:nvSpPr>
        <p:spPr>
          <a:xfrm>
            <a:off x="77098" y="390306"/>
            <a:ext cx="189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dd = </a:t>
            </a:r>
            <a:r>
              <a:rPr lang="fr-FR" dirty="0" err="1"/>
              <a:t>fw</a:t>
            </a:r>
            <a:r>
              <a:rPr lang="fr-FR" dirty="0"/>
              <a:t> / 2 – w / 2</a:t>
            </a:r>
          </a:p>
        </p:txBody>
      </p:sp>
    </p:spTree>
    <p:extLst>
      <p:ext uri="{BB962C8B-B14F-4D97-AF65-F5344CB8AC3E}">
        <p14:creationId xmlns:p14="http://schemas.microsoft.com/office/powerpoint/2010/main" val="36080735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</dc:creator>
  <cp:lastModifiedBy>Julien</cp:lastModifiedBy>
  <cp:revision>4</cp:revision>
  <dcterms:created xsi:type="dcterms:W3CDTF">2023-04-11T05:48:15Z</dcterms:created>
  <dcterms:modified xsi:type="dcterms:W3CDTF">2023-04-11T06:03:03Z</dcterms:modified>
</cp:coreProperties>
</file>