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2DDF-EF3E-5845-A0BA-AA1B2F2B766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317-4A66-C148-ACFB-36CC4C98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feed-forward, possibly slow feedback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" y="2718200"/>
            <a:ext cx="4650769" cy="205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7" y="2054830"/>
            <a:ext cx="4544570" cy="3642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587" y="5907641"/>
            <a:ext cx="4448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Feed-forward: quickly figure out current state</a:t>
            </a:r>
          </a:p>
          <a:p>
            <a:r>
              <a:rPr lang="en-US" dirty="0" smtClean="0"/>
              <a:t>(observation space -&gt; mental model space)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6645" y="5968694"/>
            <a:ext cx="477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r>
              <a:rPr lang="en-US" smtClean="0"/>
              <a:t>: hallucinate</a:t>
            </a:r>
          </a:p>
          <a:p>
            <a:r>
              <a:rPr lang="en-US" dirty="0" smtClean="0"/>
              <a:t> (what if the feedforward computed state is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able to learn low dimensional (1,2,3 </a:t>
            </a:r>
            <a:r>
              <a:rPr lang="mr-IN" dirty="0" smtClean="0"/>
              <a:t>–</a:t>
            </a:r>
            <a:r>
              <a:rPr lang="en-US" dirty="0" smtClean="0"/>
              <a:t>D) codes for data in real-time, online, unsupervised.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8" y="3589195"/>
            <a:ext cx="2690776" cy="2817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04" y="3410955"/>
            <a:ext cx="3470985" cy="3173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39" y="4140485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Cifar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10 in 3D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1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738"/>
            <a:ext cx="10515600" cy="1325563"/>
          </a:xfrm>
        </p:spPr>
        <p:txBody>
          <a:bodyPr/>
          <a:lstStyle/>
          <a:p>
            <a:r>
              <a:rPr lang="en-US" dirty="0" smtClean="0"/>
              <a:t>I wrote a tool which works as a manifold microscope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8" y="1599593"/>
            <a:ext cx="8356924" cy="5163524"/>
          </a:xfrm>
        </p:spPr>
      </p:pic>
    </p:spTree>
    <p:extLst>
      <p:ext uri="{BB962C8B-B14F-4D97-AF65-F5344CB8AC3E}">
        <p14:creationId xmlns:p14="http://schemas.microsoft.com/office/powerpoint/2010/main" val="13108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87211" y="3111720"/>
            <a:ext cx="1597152" cy="1621536"/>
            <a:chOff x="3549150" y="2203501"/>
            <a:chExt cx="4792052" cy="3902642"/>
          </a:xfrm>
        </p:grpSpPr>
        <p:sp>
          <p:nvSpPr>
            <p:cNvPr id="5" name="Cube 4"/>
            <p:cNvSpPr/>
            <p:nvPr/>
          </p:nvSpPr>
          <p:spPr>
            <a:xfrm>
              <a:off x="5597850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101436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be 6"/>
            <p:cNvSpPr/>
            <p:nvPr/>
          </p:nvSpPr>
          <p:spPr>
            <a:xfrm>
              <a:off x="6780887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7284473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/>
            <p:cNvSpPr/>
            <p:nvPr/>
          </p:nvSpPr>
          <p:spPr>
            <a:xfrm>
              <a:off x="7963924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393851" y="464117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10814" y="462965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027776" y="4584648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be 12"/>
            <p:cNvSpPr/>
            <p:nvPr/>
          </p:nvSpPr>
          <p:spPr>
            <a:xfrm>
              <a:off x="4593522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97108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be 14"/>
            <p:cNvSpPr/>
            <p:nvPr/>
          </p:nvSpPr>
          <p:spPr>
            <a:xfrm>
              <a:off x="5776559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6280145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/>
            <p:cNvSpPr/>
            <p:nvPr/>
          </p:nvSpPr>
          <p:spPr>
            <a:xfrm>
              <a:off x="6959596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389523" y="533803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206486" y="532651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23448" y="528151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be 20"/>
            <p:cNvSpPr/>
            <p:nvPr/>
          </p:nvSpPr>
          <p:spPr>
            <a:xfrm>
              <a:off x="3549150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052736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be 22"/>
            <p:cNvSpPr/>
            <p:nvPr/>
          </p:nvSpPr>
          <p:spPr>
            <a:xfrm>
              <a:off x="4732187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235773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be 24"/>
            <p:cNvSpPr/>
            <p:nvPr/>
          </p:nvSpPr>
          <p:spPr>
            <a:xfrm>
              <a:off x="5915224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63048" y="511020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7716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141480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775982" y="4349706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50650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4414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776559" y="3661848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1227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4991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5601601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105187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be 36"/>
            <p:cNvSpPr/>
            <p:nvPr/>
          </p:nvSpPr>
          <p:spPr>
            <a:xfrm>
              <a:off x="6784638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7288224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be 38"/>
            <p:cNvSpPr/>
            <p:nvPr/>
          </p:nvSpPr>
          <p:spPr>
            <a:xfrm>
              <a:off x="7967675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7397602" y="35906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214565" y="357910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031527" y="353409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be 42"/>
            <p:cNvSpPr/>
            <p:nvPr/>
          </p:nvSpPr>
          <p:spPr>
            <a:xfrm>
              <a:off x="4597273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100859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be 44"/>
            <p:cNvSpPr/>
            <p:nvPr/>
          </p:nvSpPr>
          <p:spPr>
            <a:xfrm>
              <a:off x="5780310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6283896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be 46"/>
            <p:cNvSpPr/>
            <p:nvPr/>
          </p:nvSpPr>
          <p:spPr>
            <a:xfrm>
              <a:off x="6963347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393274" y="428748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210237" y="4275962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4027199" y="423095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be 50"/>
            <p:cNvSpPr/>
            <p:nvPr/>
          </p:nvSpPr>
          <p:spPr>
            <a:xfrm>
              <a:off x="3552901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4056487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be 52"/>
            <p:cNvSpPr/>
            <p:nvPr/>
          </p:nvSpPr>
          <p:spPr>
            <a:xfrm>
              <a:off x="4735938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5239524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be 54"/>
            <p:cNvSpPr/>
            <p:nvPr/>
          </p:nvSpPr>
          <p:spPr>
            <a:xfrm>
              <a:off x="5918975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766799" y="405965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941467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145231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779733" y="3299153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954401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158165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780310" y="261129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954978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158742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be 64"/>
            <p:cNvSpPr/>
            <p:nvPr/>
          </p:nvSpPr>
          <p:spPr>
            <a:xfrm>
              <a:off x="5610207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6113793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be 66"/>
            <p:cNvSpPr/>
            <p:nvPr/>
          </p:nvSpPr>
          <p:spPr>
            <a:xfrm>
              <a:off x="6793244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7296830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ube 68"/>
            <p:cNvSpPr/>
            <p:nvPr/>
          </p:nvSpPr>
          <p:spPr>
            <a:xfrm>
              <a:off x="7976281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406208" y="254498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6223171" y="253346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040133" y="2488459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be 72"/>
            <p:cNvSpPr/>
            <p:nvPr/>
          </p:nvSpPr>
          <p:spPr>
            <a:xfrm>
              <a:off x="4605879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 flipV="1">
              <a:off x="5109465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be 74"/>
            <p:cNvSpPr/>
            <p:nvPr/>
          </p:nvSpPr>
          <p:spPr>
            <a:xfrm>
              <a:off x="5788916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 flipV="1">
              <a:off x="6292502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be 76"/>
            <p:cNvSpPr/>
            <p:nvPr/>
          </p:nvSpPr>
          <p:spPr>
            <a:xfrm>
              <a:off x="6971953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401880" y="324184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218843" y="323032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035805" y="31853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be 80"/>
            <p:cNvSpPr/>
            <p:nvPr/>
          </p:nvSpPr>
          <p:spPr>
            <a:xfrm>
              <a:off x="3561507" y="3648403"/>
              <a:ext cx="364921" cy="361551"/>
            </a:xfrm>
            <a:prstGeom prst="cube">
              <a:avLst/>
            </a:prstGeom>
            <a:solidFill>
              <a:schemeClr val="accent2">
                <a:alpha val="43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 flipV="1">
              <a:off x="4065093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be 82"/>
            <p:cNvSpPr/>
            <p:nvPr/>
          </p:nvSpPr>
          <p:spPr>
            <a:xfrm>
              <a:off x="4744544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5248130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be 84"/>
            <p:cNvSpPr/>
            <p:nvPr/>
          </p:nvSpPr>
          <p:spPr>
            <a:xfrm>
              <a:off x="5927581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12897" y="3038263"/>
            <a:ext cx="1597152" cy="1621536"/>
            <a:chOff x="3549150" y="2203501"/>
            <a:chExt cx="4792052" cy="3902642"/>
          </a:xfrm>
        </p:grpSpPr>
        <p:sp>
          <p:nvSpPr>
            <p:cNvPr id="87" name="Cube 86"/>
            <p:cNvSpPr/>
            <p:nvPr/>
          </p:nvSpPr>
          <p:spPr>
            <a:xfrm>
              <a:off x="5597850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 flipV="1">
              <a:off x="6101436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ube 88"/>
            <p:cNvSpPr/>
            <p:nvPr/>
          </p:nvSpPr>
          <p:spPr>
            <a:xfrm>
              <a:off x="6780887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 flipV="1">
              <a:off x="7284473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be 90"/>
            <p:cNvSpPr/>
            <p:nvPr/>
          </p:nvSpPr>
          <p:spPr>
            <a:xfrm>
              <a:off x="7963924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7393851" y="464117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210814" y="462965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5027776" y="4584648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be 94"/>
            <p:cNvSpPr/>
            <p:nvPr/>
          </p:nvSpPr>
          <p:spPr>
            <a:xfrm>
              <a:off x="4593522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5097108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be 96"/>
            <p:cNvSpPr/>
            <p:nvPr/>
          </p:nvSpPr>
          <p:spPr>
            <a:xfrm>
              <a:off x="5776559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 flipV="1">
              <a:off x="6280145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ube 98"/>
            <p:cNvSpPr/>
            <p:nvPr/>
          </p:nvSpPr>
          <p:spPr>
            <a:xfrm>
              <a:off x="6959596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6389523" y="533803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5206486" y="532651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4023448" y="528151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ube 102"/>
            <p:cNvSpPr/>
            <p:nvPr/>
          </p:nvSpPr>
          <p:spPr>
            <a:xfrm>
              <a:off x="3549150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 flipV="1">
              <a:off x="4052736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be 104"/>
            <p:cNvSpPr/>
            <p:nvPr/>
          </p:nvSpPr>
          <p:spPr>
            <a:xfrm>
              <a:off x="4732187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 flipV="1">
              <a:off x="5235773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ube 106"/>
            <p:cNvSpPr/>
            <p:nvPr/>
          </p:nvSpPr>
          <p:spPr>
            <a:xfrm>
              <a:off x="5915224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3763048" y="511020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937716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41480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775982" y="4349706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5950650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154414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5776559" y="3661848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951227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8154991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ube 116"/>
            <p:cNvSpPr/>
            <p:nvPr/>
          </p:nvSpPr>
          <p:spPr>
            <a:xfrm>
              <a:off x="5601601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 flipV="1">
              <a:off x="6105187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be 118"/>
            <p:cNvSpPr/>
            <p:nvPr/>
          </p:nvSpPr>
          <p:spPr>
            <a:xfrm>
              <a:off x="6784638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H="1" flipV="1">
              <a:off x="7288224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be 120"/>
            <p:cNvSpPr/>
            <p:nvPr/>
          </p:nvSpPr>
          <p:spPr>
            <a:xfrm>
              <a:off x="7967675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7397602" y="35906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214565" y="357910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5031527" y="353409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be 124"/>
            <p:cNvSpPr/>
            <p:nvPr/>
          </p:nvSpPr>
          <p:spPr>
            <a:xfrm>
              <a:off x="4597273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H="1" flipV="1">
              <a:off x="5100859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be 126"/>
            <p:cNvSpPr/>
            <p:nvPr/>
          </p:nvSpPr>
          <p:spPr>
            <a:xfrm>
              <a:off x="5780310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 flipV="1">
              <a:off x="6283896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be 128"/>
            <p:cNvSpPr/>
            <p:nvPr/>
          </p:nvSpPr>
          <p:spPr>
            <a:xfrm>
              <a:off x="6963347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6393274" y="428748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5210237" y="4275962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4027199" y="423095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be 132"/>
            <p:cNvSpPr/>
            <p:nvPr/>
          </p:nvSpPr>
          <p:spPr>
            <a:xfrm>
              <a:off x="3552901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H="1" flipV="1">
              <a:off x="4056487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be 134"/>
            <p:cNvSpPr/>
            <p:nvPr/>
          </p:nvSpPr>
          <p:spPr>
            <a:xfrm>
              <a:off x="4735938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H="1" flipV="1">
              <a:off x="5239524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ube 136"/>
            <p:cNvSpPr/>
            <p:nvPr/>
          </p:nvSpPr>
          <p:spPr>
            <a:xfrm>
              <a:off x="5918975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3766799" y="405965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4941467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6145231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4779733" y="3299153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5954401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7158165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5780310" y="261129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6954978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8158742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be 146"/>
            <p:cNvSpPr/>
            <p:nvPr/>
          </p:nvSpPr>
          <p:spPr>
            <a:xfrm>
              <a:off x="5610207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6113793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ube 148"/>
            <p:cNvSpPr/>
            <p:nvPr/>
          </p:nvSpPr>
          <p:spPr>
            <a:xfrm>
              <a:off x="6793244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H="1" flipV="1">
              <a:off x="7296830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ube 150"/>
            <p:cNvSpPr/>
            <p:nvPr/>
          </p:nvSpPr>
          <p:spPr>
            <a:xfrm>
              <a:off x="7976281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>
              <a:off x="7406208" y="254498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6223171" y="253346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5040133" y="2488459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be 154"/>
            <p:cNvSpPr/>
            <p:nvPr/>
          </p:nvSpPr>
          <p:spPr>
            <a:xfrm>
              <a:off x="4605879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H="1" flipV="1">
              <a:off x="5109465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be 156"/>
            <p:cNvSpPr/>
            <p:nvPr/>
          </p:nvSpPr>
          <p:spPr>
            <a:xfrm>
              <a:off x="5788916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H="1" flipV="1">
              <a:off x="6292502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be 158"/>
            <p:cNvSpPr/>
            <p:nvPr/>
          </p:nvSpPr>
          <p:spPr>
            <a:xfrm>
              <a:off x="6971953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6401880" y="324184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5218843" y="323032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4035805" y="31853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ube 162"/>
            <p:cNvSpPr/>
            <p:nvPr/>
          </p:nvSpPr>
          <p:spPr>
            <a:xfrm>
              <a:off x="3561507" y="3648403"/>
              <a:ext cx="364921" cy="361551"/>
            </a:xfrm>
            <a:prstGeom prst="cube">
              <a:avLst/>
            </a:prstGeom>
            <a:solidFill>
              <a:schemeClr val="accent2">
                <a:alpha val="43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4065093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ube 164"/>
            <p:cNvSpPr/>
            <p:nvPr/>
          </p:nvSpPr>
          <p:spPr>
            <a:xfrm>
              <a:off x="4744544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H="1" flipV="1">
              <a:off x="5248130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ube 166"/>
            <p:cNvSpPr/>
            <p:nvPr/>
          </p:nvSpPr>
          <p:spPr>
            <a:xfrm>
              <a:off x="5927581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765102" y="3126391"/>
            <a:ext cx="1597152" cy="1621536"/>
            <a:chOff x="3549150" y="2203501"/>
            <a:chExt cx="4792052" cy="3902642"/>
          </a:xfrm>
        </p:grpSpPr>
        <p:sp>
          <p:nvSpPr>
            <p:cNvPr id="169" name="Cube 168"/>
            <p:cNvSpPr/>
            <p:nvPr/>
          </p:nvSpPr>
          <p:spPr>
            <a:xfrm>
              <a:off x="5597850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H="1" flipV="1">
              <a:off x="6101436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ube 170"/>
            <p:cNvSpPr/>
            <p:nvPr/>
          </p:nvSpPr>
          <p:spPr>
            <a:xfrm>
              <a:off x="6780887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 flipH="1" flipV="1">
              <a:off x="7284473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ube 172"/>
            <p:cNvSpPr/>
            <p:nvPr/>
          </p:nvSpPr>
          <p:spPr>
            <a:xfrm>
              <a:off x="7963924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H="1">
              <a:off x="7393851" y="464117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6210814" y="462965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5027776" y="4584648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Cube 176"/>
            <p:cNvSpPr/>
            <p:nvPr/>
          </p:nvSpPr>
          <p:spPr>
            <a:xfrm>
              <a:off x="4593522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H="1" flipV="1">
              <a:off x="5097108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Cube 178"/>
            <p:cNvSpPr/>
            <p:nvPr/>
          </p:nvSpPr>
          <p:spPr>
            <a:xfrm>
              <a:off x="5776559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1" flipV="1">
              <a:off x="6280145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ube 180"/>
            <p:cNvSpPr/>
            <p:nvPr/>
          </p:nvSpPr>
          <p:spPr>
            <a:xfrm>
              <a:off x="6959596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 flipH="1">
              <a:off x="6389523" y="533803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H="1">
              <a:off x="5206486" y="532651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4023448" y="528151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Cube 184"/>
            <p:cNvSpPr/>
            <p:nvPr/>
          </p:nvSpPr>
          <p:spPr>
            <a:xfrm>
              <a:off x="3549150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H="1" flipV="1">
              <a:off x="4052736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Cube 186"/>
            <p:cNvSpPr/>
            <p:nvPr/>
          </p:nvSpPr>
          <p:spPr>
            <a:xfrm>
              <a:off x="4732187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 flipV="1">
              <a:off x="5235773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ube 188"/>
            <p:cNvSpPr/>
            <p:nvPr/>
          </p:nvSpPr>
          <p:spPr>
            <a:xfrm>
              <a:off x="5915224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763048" y="511020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937716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6141480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775982" y="4349706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5950650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7154414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5776559" y="3661848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6951227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154991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Cube 198"/>
            <p:cNvSpPr/>
            <p:nvPr/>
          </p:nvSpPr>
          <p:spPr>
            <a:xfrm>
              <a:off x="5601601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 flipH="1" flipV="1">
              <a:off x="6105187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Cube 200"/>
            <p:cNvSpPr/>
            <p:nvPr/>
          </p:nvSpPr>
          <p:spPr>
            <a:xfrm>
              <a:off x="6784638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 flipH="1" flipV="1">
              <a:off x="7288224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ube 202"/>
            <p:cNvSpPr/>
            <p:nvPr/>
          </p:nvSpPr>
          <p:spPr>
            <a:xfrm>
              <a:off x="7967675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H="1">
              <a:off x="7397602" y="35906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H="1">
              <a:off x="6214565" y="357910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5031527" y="353409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Cube 206"/>
            <p:cNvSpPr/>
            <p:nvPr/>
          </p:nvSpPr>
          <p:spPr>
            <a:xfrm>
              <a:off x="4597273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H="1" flipV="1">
              <a:off x="5100859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ube 208"/>
            <p:cNvSpPr/>
            <p:nvPr/>
          </p:nvSpPr>
          <p:spPr>
            <a:xfrm>
              <a:off x="5780310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1" flipV="1">
              <a:off x="6283896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Cube 210"/>
            <p:cNvSpPr/>
            <p:nvPr/>
          </p:nvSpPr>
          <p:spPr>
            <a:xfrm>
              <a:off x="6963347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H="1">
              <a:off x="6393274" y="428748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H="1">
              <a:off x="5210237" y="4275962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>
              <a:off x="4027199" y="423095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ube 214"/>
            <p:cNvSpPr/>
            <p:nvPr/>
          </p:nvSpPr>
          <p:spPr>
            <a:xfrm>
              <a:off x="3552901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H="1" flipV="1">
              <a:off x="4056487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Cube 216"/>
            <p:cNvSpPr/>
            <p:nvPr/>
          </p:nvSpPr>
          <p:spPr>
            <a:xfrm>
              <a:off x="4735938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H="1" flipV="1">
              <a:off x="5239524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ube 218"/>
            <p:cNvSpPr/>
            <p:nvPr/>
          </p:nvSpPr>
          <p:spPr>
            <a:xfrm>
              <a:off x="5918975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3766799" y="405965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4941467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6145231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4779733" y="3299153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5954401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7158165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5780310" y="261129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6954978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8158742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be 228"/>
            <p:cNvSpPr/>
            <p:nvPr/>
          </p:nvSpPr>
          <p:spPr>
            <a:xfrm>
              <a:off x="5610207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H="1" flipV="1">
              <a:off x="6113793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Cube 230"/>
            <p:cNvSpPr/>
            <p:nvPr/>
          </p:nvSpPr>
          <p:spPr>
            <a:xfrm>
              <a:off x="6793244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H="1" flipV="1">
              <a:off x="7296830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Cube 232"/>
            <p:cNvSpPr/>
            <p:nvPr/>
          </p:nvSpPr>
          <p:spPr>
            <a:xfrm>
              <a:off x="7976281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7406208" y="254498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 flipH="1">
              <a:off x="6223171" y="253346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5040133" y="2488459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Cube 236"/>
            <p:cNvSpPr/>
            <p:nvPr/>
          </p:nvSpPr>
          <p:spPr>
            <a:xfrm>
              <a:off x="4605879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 flipH="1" flipV="1">
              <a:off x="5109465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Cube 238"/>
            <p:cNvSpPr/>
            <p:nvPr/>
          </p:nvSpPr>
          <p:spPr>
            <a:xfrm>
              <a:off x="5788916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Arrow Connector 239"/>
            <p:cNvCxnSpPr/>
            <p:nvPr/>
          </p:nvCxnSpPr>
          <p:spPr>
            <a:xfrm flipH="1" flipV="1">
              <a:off x="6292502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ube 240"/>
            <p:cNvSpPr/>
            <p:nvPr/>
          </p:nvSpPr>
          <p:spPr>
            <a:xfrm>
              <a:off x="6971953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H="1">
              <a:off x="6401880" y="324184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H="1">
              <a:off x="5218843" y="323032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4035805" y="31853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Cube 244"/>
            <p:cNvSpPr/>
            <p:nvPr/>
          </p:nvSpPr>
          <p:spPr>
            <a:xfrm>
              <a:off x="3561507" y="3648403"/>
              <a:ext cx="364921" cy="361551"/>
            </a:xfrm>
            <a:prstGeom prst="cube">
              <a:avLst/>
            </a:prstGeom>
            <a:solidFill>
              <a:schemeClr val="accent2">
                <a:alpha val="43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1" flipV="1">
              <a:off x="4065093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Cube 246"/>
            <p:cNvSpPr/>
            <p:nvPr/>
          </p:nvSpPr>
          <p:spPr>
            <a:xfrm>
              <a:off x="4744544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H="1" flipV="1">
              <a:off x="5248130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Cube 248"/>
            <p:cNvSpPr/>
            <p:nvPr/>
          </p:nvSpPr>
          <p:spPr>
            <a:xfrm>
              <a:off x="5927581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Arrow Connector 251"/>
          <p:cNvCxnSpPr/>
          <p:nvPr/>
        </p:nvCxnSpPr>
        <p:spPr>
          <a:xfrm>
            <a:off x="7073660" y="3038263"/>
            <a:ext cx="237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73" idx="5"/>
          </p:cNvCxnSpPr>
          <p:nvPr/>
        </p:nvCxnSpPr>
        <p:spPr>
          <a:xfrm>
            <a:off x="3358135" y="4057259"/>
            <a:ext cx="1817714" cy="4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V="1">
            <a:off x="6402608" y="3809488"/>
            <a:ext cx="3068667" cy="7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03" idx="5"/>
          </p:cNvCxnSpPr>
          <p:nvPr/>
        </p:nvCxnSpPr>
        <p:spPr>
          <a:xfrm>
            <a:off x="3359385" y="3620758"/>
            <a:ext cx="1816464" cy="7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904702" y="379562"/>
            <a:ext cx="6660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Hierarchy </a:t>
            </a:r>
            <a:r>
              <a:rPr lang="mr-IN" sz="2800" dirty="0" smtClean="0"/>
              <a:t>–</a:t>
            </a:r>
            <a:r>
              <a:rPr lang="en-US" sz="2800" dirty="0" smtClean="0"/>
              <a:t> Flexible topology</a:t>
            </a:r>
          </a:p>
          <a:p>
            <a:r>
              <a:rPr lang="en-US" sz="2800" b="1" dirty="0" smtClean="0"/>
              <a:t>Sparse/Dense</a:t>
            </a:r>
            <a:r>
              <a:rPr lang="en-US" sz="2800" dirty="0" smtClean="0"/>
              <a:t> connections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receptive</a:t>
            </a:r>
            <a:r>
              <a:rPr lang="en-US" sz="2800" dirty="0" smtClean="0"/>
              <a:t> fields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18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6" y="202541"/>
            <a:ext cx="3307521" cy="32997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02" y="274460"/>
            <a:ext cx="3339723" cy="348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26" y="2866490"/>
            <a:ext cx="4687147" cy="3899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4427" y="1212351"/>
            <a:ext cx="513708" cy="54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1088" y="940086"/>
            <a:ext cx="513708" cy="54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3043" y="5114818"/>
            <a:ext cx="513708" cy="5445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28135" y="1852419"/>
            <a:ext cx="2476072" cy="32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13070" y="1315092"/>
            <a:ext cx="7858018" cy="27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06099" y="1603625"/>
            <a:ext cx="4702314" cy="35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681" y="56112"/>
            <a:ext cx="4006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connections between</a:t>
            </a:r>
          </a:p>
          <a:p>
            <a:r>
              <a:rPr lang="en-US" dirty="0" smtClean="0"/>
              <a:t>Low-</a:t>
            </a:r>
            <a:r>
              <a:rPr lang="en-US" dirty="0" err="1" smtClean="0"/>
              <a:t>dimentional</a:t>
            </a:r>
            <a:r>
              <a:rPr lang="en-US" dirty="0" smtClean="0"/>
              <a:t> mental representations</a:t>
            </a:r>
          </a:p>
          <a:p>
            <a:endParaRPr lang="en-US" dirty="0"/>
          </a:p>
          <a:p>
            <a:r>
              <a:rPr lang="en-US" dirty="0" smtClean="0"/>
              <a:t>-Receptive fields</a:t>
            </a:r>
          </a:p>
          <a:p>
            <a:r>
              <a:rPr lang="en-US" dirty="0" smtClean="0"/>
              <a:t>-White matter connections are sparse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looking for similarity in high dimensional space, try to ‘work’ in lower dimensions and have a way of converting between high and low dimensional representation.</a:t>
            </a:r>
          </a:p>
          <a:p>
            <a:endParaRPr lang="en-US" dirty="0"/>
          </a:p>
          <a:p>
            <a:r>
              <a:rPr lang="en-US" dirty="0" smtClean="0"/>
              <a:t>High dimensional: observation space</a:t>
            </a:r>
          </a:p>
          <a:p>
            <a:r>
              <a:rPr lang="en-US" dirty="0" smtClean="0"/>
              <a:t>Low dimensional: mental model space</a:t>
            </a:r>
          </a:p>
          <a:p>
            <a:pPr lvl="1"/>
            <a:r>
              <a:rPr lang="en-US" dirty="0" smtClean="0"/>
              <a:t>’Semantic pointers’</a:t>
            </a:r>
          </a:p>
          <a:p>
            <a:pPr lvl="1"/>
            <a:r>
              <a:rPr lang="en-US" dirty="0" smtClean="0"/>
              <a:t>I think that we search for similarities in this ‘low-dimensional space’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data/events form a manifold in some low-dimensional space, so that similar things are close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4" y="2969231"/>
            <a:ext cx="6188540" cy="3530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26" y="2188395"/>
            <a:ext cx="3868374" cy="46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that it will work for memory addressing</a:t>
            </a:r>
          </a:p>
          <a:p>
            <a:r>
              <a:rPr lang="en-US" dirty="0" smtClean="0"/>
              <a:t>Need to exploit locality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46413" y="3091101"/>
            <a:ext cx="3381555" cy="3353384"/>
            <a:chOff x="3549150" y="2203501"/>
            <a:chExt cx="4792052" cy="3902642"/>
          </a:xfrm>
        </p:grpSpPr>
        <p:sp>
          <p:nvSpPr>
            <p:cNvPr id="5" name="Cube 4"/>
            <p:cNvSpPr/>
            <p:nvPr/>
          </p:nvSpPr>
          <p:spPr>
            <a:xfrm>
              <a:off x="5597850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101436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be 6"/>
            <p:cNvSpPr/>
            <p:nvPr/>
          </p:nvSpPr>
          <p:spPr>
            <a:xfrm>
              <a:off x="6780887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7284473" y="4462771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/>
            <p:cNvSpPr/>
            <p:nvPr/>
          </p:nvSpPr>
          <p:spPr>
            <a:xfrm>
              <a:off x="7963924" y="4299690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393851" y="464117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10814" y="462965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027776" y="4584648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be 12"/>
            <p:cNvSpPr/>
            <p:nvPr/>
          </p:nvSpPr>
          <p:spPr>
            <a:xfrm>
              <a:off x="4593522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97108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be 14"/>
            <p:cNvSpPr/>
            <p:nvPr/>
          </p:nvSpPr>
          <p:spPr>
            <a:xfrm>
              <a:off x="5776559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6280145" y="515963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/>
            <p:cNvSpPr/>
            <p:nvPr/>
          </p:nvSpPr>
          <p:spPr>
            <a:xfrm>
              <a:off x="6959596" y="499655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389523" y="533803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206486" y="532651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23448" y="528151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be 20"/>
            <p:cNvSpPr/>
            <p:nvPr/>
          </p:nvSpPr>
          <p:spPr>
            <a:xfrm>
              <a:off x="3549150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052736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be 22"/>
            <p:cNvSpPr/>
            <p:nvPr/>
          </p:nvSpPr>
          <p:spPr>
            <a:xfrm>
              <a:off x="4732187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235773" y="5907673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be 24"/>
            <p:cNvSpPr/>
            <p:nvPr/>
          </p:nvSpPr>
          <p:spPr>
            <a:xfrm>
              <a:off x="5915224" y="5744592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63048" y="511020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7716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141480" y="511317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775982" y="4349706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50650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4414" y="435267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776559" y="3661848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1227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4991" y="3664817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5601601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105187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be 36"/>
            <p:cNvSpPr/>
            <p:nvPr/>
          </p:nvSpPr>
          <p:spPr>
            <a:xfrm>
              <a:off x="6784638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7288224" y="3412218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be 38"/>
            <p:cNvSpPr/>
            <p:nvPr/>
          </p:nvSpPr>
          <p:spPr>
            <a:xfrm>
              <a:off x="7967675" y="3249137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7397602" y="35906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214565" y="3579100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031527" y="353409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be 42"/>
            <p:cNvSpPr/>
            <p:nvPr/>
          </p:nvSpPr>
          <p:spPr>
            <a:xfrm>
              <a:off x="4597273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100859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be 44"/>
            <p:cNvSpPr/>
            <p:nvPr/>
          </p:nvSpPr>
          <p:spPr>
            <a:xfrm>
              <a:off x="5780310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6283896" y="410908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be 46"/>
            <p:cNvSpPr/>
            <p:nvPr/>
          </p:nvSpPr>
          <p:spPr>
            <a:xfrm>
              <a:off x="6963347" y="394599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393274" y="4287483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210237" y="4275962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4027199" y="423095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be 50"/>
            <p:cNvSpPr/>
            <p:nvPr/>
          </p:nvSpPr>
          <p:spPr>
            <a:xfrm>
              <a:off x="3552901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4056487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be 52"/>
            <p:cNvSpPr/>
            <p:nvPr/>
          </p:nvSpPr>
          <p:spPr>
            <a:xfrm>
              <a:off x="4735938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5239524" y="4857120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be 54"/>
            <p:cNvSpPr/>
            <p:nvPr/>
          </p:nvSpPr>
          <p:spPr>
            <a:xfrm>
              <a:off x="5918975" y="4694039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766799" y="405965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941467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145231" y="4062621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779733" y="3299153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954401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158165" y="3302122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780310" y="2611295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954978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158742" y="2614264"/>
              <a:ext cx="0" cy="632363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be 64"/>
            <p:cNvSpPr/>
            <p:nvPr/>
          </p:nvSpPr>
          <p:spPr>
            <a:xfrm>
              <a:off x="5610207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6113793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be 66"/>
            <p:cNvSpPr/>
            <p:nvPr/>
          </p:nvSpPr>
          <p:spPr>
            <a:xfrm>
              <a:off x="6793244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7296830" y="2366582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ube 68"/>
            <p:cNvSpPr/>
            <p:nvPr/>
          </p:nvSpPr>
          <p:spPr>
            <a:xfrm>
              <a:off x="7976281" y="2203501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7406208" y="2544985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6223171" y="2533464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040133" y="2488459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be 72"/>
            <p:cNvSpPr/>
            <p:nvPr/>
          </p:nvSpPr>
          <p:spPr>
            <a:xfrm>
              <a:off x="4605879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 flipV="1">
              <a:off x="5109465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be 74"/>
            <p:cNvSpPr/>
            <p:nvPr/>
          </p:nvSpPr>
          <p:spPr>
            <a:xfrm>
              <a:off x="5788916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 flipV="1">
              <a:off x="6292502" y="306344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be 76"/>
            <p:cNvSpPr/>
            <p:nvPr/>
          </p:nvSpPr>
          <p:spPr>
            <a:xfrm>
              <a:off x="6971953" y="290036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401880" y="3241847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7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218843" y="3230326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035805" y="3185321"/>
              <a:ext cx="500741" cy="366899"/>
            </a:xfrm>
            <a:prstGeom prst="straightConnector1">
              <a:avLst/>
            </a:prstGeom>
            <a:ln w="25400">
              <a:solidFill>
                <a:srgbClr val="FF0000">
                  <a:alpha val="4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be 80"/>
            <p:cNvSpPr/>
            <p:nvPr/>
          </p:nvSpPr>
          <p:spPr>
            <a:xfrm>
              <a:off x="3561507" y="3648403"/>
              <a:ext cx="364921" cy="361551"/>
            </a:xfrm>
            <a:prstGeom prst="cube">
              <a:avLst/>
            </a:prstGeom>
            <a:solidFill>
              <a:schemeClr val="accent2">
                <a:alpha val="43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 flipV="1">
              <a:off x="4065093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be 82"/>
            <p:cNvSpPr/>
            <p:nvPr/>
          </p:nvSpPr>
          <p:spPr>
            <a:xfrm>
              <a:off x="4744544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5248130" y="3811484"/>
              <a:ext cx="540786" cy="17694"/>
            </a:xfrm>
            <a:prstGeom prst="straightConnector1">
              <a:avLst/>
            </a:prstGeom>
            <a:ln w="25400">
              <a:solidFill>
                <a:srgbClr val="FF0000">
                  <a:alpha val="44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be 84"/>
            <p:cNvSpPr/>
            <p:nvPr/>
          </p:nvSpPr>
          <p:spPr>
            <a:xfrm>
              <a:off x="5927581" y="3648403"/>
              <a:ext cx="364921" cy="361551"/>
            </a:xfrm>
            <a:prstGeom prst="cube">
              <a:avLst/>
            </a:prstGeom>
            <a:solidFill>
              <a:schemeClr val="accent2">
                <a:alpha val="11000"/>
              </a:schemeClr>
            </a:solidFill>
            <a:ln>
              <a:solidFill>
                <a:srgbClr val="FF0000">
                  <a:alpha val="2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3" y="5020572"/>
            <a:ext cx="1288032" cy="1237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1116" y="189781"/>
            <a:ext cx="3157269" cy="281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25615" y="845389"/>
            <a:ext cx="2018581" cy="41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44196" y="7073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01996" y="357031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0895" y="565699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0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3" y="5020572"/>
            <a:ext cx="1288032" cy="1237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1116" y="189781"/>
            <a:ext cx="3157269" cy="281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25615" y="845389"/>
            <a:ext cx="2018581" cy="41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44196" y="7073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1" y="4864937"/>
            <a:ext cx="1818016" cy="154868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3962759" y="1135812"/>
            <a:ext cx="511474" cy="372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6596" y="8597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3" y="5020572"/>
            <a:ext cx="1288032" cy="1237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1116" y="189781"/>
            <a:ext cx="3157269" cy="281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25615" y="845389"/>
            <a:ext cx="2018581" cy="41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44196" y="7073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1" y="4864937"/>
            <a:ext cx="1818016" cy="154868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3962759" y="1135812"/>
            <a:ext cx="511474" cy="372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6596" y="8597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03" y="5127563"/>
            <a:ext cx="1765563" cy="10234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843732" y="1184216"/>
            <a:ext cx="1765179" cy="397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04273" y="891395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1116" y="189781"/>
            <a:ext cx="3157269" cy="281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44196" y="7073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96596" y="8597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4273" y="891395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63373" y="664231"/>
            <a:ext cx="155275" cy="1380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1910" y="3530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61116" y="189781"/>
            <a:ext cx="3157269" cy="2812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44196" y="7073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96596" y="859766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4273" y="891395"/>
            <a:ext cx="155275" cy="13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63373" y="664231"/>
            <a:ext cx="155275" cy="1380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1910" y="3530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51" y="199754"/>
            <a:ext cx="1638779" cy="1066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000" y="4433977"/>
            <a:ext cx="11491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Given A, </a:t>
            </a:r>
            <a:r>
              <a:rPr lang="en-US" b="1" dirty="0" smtClean="0"/>
              <a:t>quickly</a:t>
            </a:r>
            <a:r>
              <a:rPr lang="en-US" dirty="0" smtClean="0"/>
              <a:t> find A’ (approximate NN search)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Given B, determine its properties (based on its location it’s easy)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ESCAPE </a:t>
            </a:r>
            <a:r>
              <a:rPr lang="mr-IN" dirty="0" smtClean="0"/>
              <a:t>–</a:t>
            </a:r>
            <a:r>
              <a:rPr lang="en-US" dirty="0" smtClean="0"/>
              <a:t> have something that </a:t>
            </a:r>
            <a:r>
              <a:rPr lang="en-US" b="1" dirty="0" smtClean="0"/>
              <a:t>scales to millions of elements/thousands </a:t>
            </a:r>
            <a:r>
              <a:rPr lang="en-US" dirty="0" smtClean="0"/>
              <a:t>of sub-regions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mechanism which we can use to quickly store/retrieve data (minimizing communication cost and exploiting locality)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Fast feed-forward, possibly slow feedback</vt:lpstr>
      <vt:lpstr>The main idea</vt:lpstr>
      <vt:lpstr>Manifold hypothesis</vt:lpstr>
      <vt:lpstr>Content-based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 did so far</vt:lpstr>
      <vt:lpstr>I wrote a tool which works as a manifold microscope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feed-forward, possibly slow feedback</dc:title>
  <dc:creator>Kamil Rocki</dc:creator>
  <cp:lastModifiedBy>Kamil Rocki</cp:lastModifiedBy>
  <cp:revision>2</cp:revision>
  <dcterms:created xsi:type="dcterms:W3CDTF">2017-04-07T18:52:02Z</dcterms:created>
  <dcterms:modified xsi:type="dcterms:W3CDTF">2017-04-07T18:59:45Z</dcterms:modified>
</cp:coreProperties>
</file>