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4694"/>
  </p:normalViewPr>
  <p:slideViewPr>
    <p:cSldViewPr snapToGrid="0" snapToObjects="1">
      <p:cViewPr>
        <p:scale>
          <a:sx n="137" d="100"/>
          <a:sy n="137" d="100"/>
        </p:scale>
        <p:origin x="2616" y="-2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8D3C595-0612-5B4A-A3D5-4F90F0E27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9A03E0-DDA1-6142-A619-79767CC5B1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ED40A-F8C3-304B-9D3A-D3C48A00D952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721553C1-99A1-8E43-8D21-4DEED751CF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C7BC54EC-A070-B64E-8107-1459F047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228044-30BD-D949-8426-55CF6130AB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F603AC-7430-9149-9BD8-778086342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44A50-808A-504D-8349-465174578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0B5F1-3132-3846-9B72-6F9836B8DA7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19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2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29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16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86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33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56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20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91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30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75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8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9773-E450-7145-97D8-0DEED819F68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BCD5-6631-4743-AD40-C6B9FD07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3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53">
            <a:extLst>
              <a:ext uri="{FF2B5EF4-FFF2-40B4-BE49-F238E27FC236}">
                <a16:creationId xmlns:a16="http://schemas.microsoft.com/office/drawing/2014/main" id="{A8CAF7E8-16E6-1F4F-8771-8F702817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1" y="4977448"/>
            <a:ext cx="2172300" cy="698997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5C7FC3-AE00-3041-8BCD-E9DD90079C76}"/>
              </a:ext>
            </a:extLst>
          </p:cNvPr>
          <p:cNvSpPr txBox="1"/>
          <p:nvPr/>
        </p:nvSpPr>
        <p:spPr>
          <a:xfrm>
            <a:off x="324557" y="5150727"/>
            <a:ext cx="1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6E9A73-2F55-7545-BC89-92B1058F5ABA}"/>
              </a:ext>
            </a:extLst>
          </p:cNvPr>
          <p:cNvSpPr txBox="1"/>
          <p:nvPr/>
        </p:nvSpPr>
        <p:spPr>
          <a:xfrm>
            <a:off x="931984" y="334107"/>
            <a:ext cx="24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自動採点用回答用紙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FA9C8C1F-AD50-704A-BA37-A0966101F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70" y="8905332"/>
            <a:ext cx="2411489" cy="775962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9F6FB-674D-8144-98C6-DF920D078512}"/>
              </a:ext>
            </a:extLst>
          </p:cNvPr>
          <p:cNvCxnSpPr>
            <a:cxnSpLocks/>
          </p:cNvCxnSpPr>
          <p:nvPr/>
        </p:nvCxnSpPr>
        <p:spPr>
          <a:xfrm>
            <a:off x="474784" y="1482436"/>
            <a:ext cx="608427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>
            <a:extLst>
              <a:ext uri="{FF2B5EF4-FFF2-40B4-BE49-F238E27FC236}">
                <a16:creationId xmlns:a16="http://schemas.microsoft.com/office/drawing/2014/main" id="{385DB1AD-EBF8-EB49-A519-E23DA4E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5" y="9051934"/>
            <a:ext cx="2049212" cy="65938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98BD8AE-D147-EA43-8CAD-45AC6508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3" y="661090"/>
            <a:ext cx="2634496" cy="803482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492FC9-8C82-BD45-84AC-87CB60C9152D}"/>
              </a:ext>
            </a:extLst>
          </p:cNvPr>
          <p:cNvCxnSpPr>
            <a:cxnSpLocks/>
          </p:cNvCxnSpPr>
          <p:nvPr/>
        </p:nvCxnSpPr>
        <p:spPr>
          <a:xfrm>
            <a:off x="3719042" y="1482436"/>
            <a:ext cx="0" cy="8423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445D40D-C787-D647-A5CA-7D5BD8FBDB25}"/>
              </a:ext>
            </a:extLst>
          </p:cNvPr>
          <p:cNvSpPr txBox="1"/>
          <p:nvPr/>
        </p:nvSpPr>
        <p:spPr>
          <a:xfrm>
            <a:off x="3821720" y="914400"/>
            <a:ext cx="303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DBF196-FC60-3C42-955A-E7780FF90B98}"/>
              </a:ext>
            </a:extLst>
          </p:cNvPr>
          <p:cNvSpPr txBox="1"/>
          <p:nvPr/>
        </p:nvSpPr>
        <p:spPr>
          <a:xfrm>
            <a:off x="303035" y="9221442"/>
            <a:ext cx="40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F926FE2-81D2-514E-BF52-FA70B2BA39B3}"/>
              </a:ext>
            </a:extLst>
          </p:cNvPr>
          <p:cNvSpPr txBox="1"/>
          <p:nvPr/>
        </p:nvSpPr>
        <p:spPr>
          <a:xfrm>
            <a:off x="4694727" y="9108647"/>
            <a:ext cx="3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27E6DFE-4B76-024A-B38A-40145BE6E41F}"/>
              </a:ext>
            </a:extLst>
          </p:cNvPr>
          <p:cNvCxnSpPr>
            <a:cxnSpLocks/>
          </p:cNvCxnSpPr>
          <p:nvPr/>
        </p:nvCxnSpPr>
        <p:spPr>
          <a:xfrm>
            <a:off x="0" y="5694218"/>
            <a:ext cx="3719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86C9750-EAF6-2142-B897-529E2FB0869E}"/>
              </a:ext>
            </a:extLst>
          </p:cNvPr>
          <p:cNvCxnSpPr>
            <a:cxnSpLocks/>
          </p:cNvCxnSpPr>
          <p:nvPr/>
        </p:nvCxnSpPr>
        <p:spPr>
          <a:xfrm>
            <a:off x="3719042" y="5137666"/>
            <a:ext cx="3138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3F736E3-1641-CC45-96E3-51BAC9DD7228}"/>
              </a:ext>
            </a:extLst>
          </p:cNvPr>
          <p:cNvSpPr txBox="1"/>
          <p:nvPr/>
        </p:nvSpPr>
        <p:spPr>
          <a:xfrm flipH="1">
            <a:off x="138573" y="1601839"/>
            <a:ext cx="7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F981CF-C550-C940-9516-795FAB20C1C5}"/>
              </a:ext>
            </a:extLst>
          </p:cNvPr>
          <p:cNvSpPr txBox="1"/>
          <p:nvPr/>
        </p:nvSpPr>
        <p:spPr>
          <a:xfrm flipH="1">
            <a:off x="138572" y="5797582"/>
            <a:ext cx="7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3C43919-7D4F-8148-A1DD-A671B0FC19ED}"/>
              </a:ext>
            </a:extLst>
          </p:cNvPr>
          <p:cNvSpPr txBox="1"/>
          <p:nvPr/>
        </p:nvSpPr>
        <p:spPr>
          <a:xfrm flipH="1">
            <a:off x="3821719" y="1627452"/>
            <a:ext cx="7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D0B64FA-65CC-F048-9E68-CDA4E33ECFB7}"/>
              </a:ext>
            </a:extLst>
          </p:cNvPr>
          <p:cNvSpPr txBox="1"/>
          <p:nvPr/>
        </p:nvSpPr>
        <p:spPr>
          <a:xfrm flipH="1">
            <a:off x="3821719" y="5322332"/>
            <a:ext cx="7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(4)</a:t>
            </a:r>
            <a:endParaRPr kumimoji="1" lang="ja-JP" altLang="en-US"/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55D022CE-E304-7548-A1A6-BA3FB190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27" y="4190537"/>
            <a:ext cx="2089656" cy="672403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4F755C3-1123-394B-B5CD-E48FAF6A03AD}"/>
              </a:ext>
            </a:extLst>
          </p:cNvPr>
          <p:cNvSpPr txBox="1"/>
          <p:nvPr/>
        </p:nvSpPr>
        <p:spPr>
          <a:xfrm>
            <a:off x="4863135" y="4350288"/>
            <a:ext cx="65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pic>
        <p:nvPicPr>
          <p:cNvPr id="59" name="図 58" descr="ハンガー が含まれている画像&#10;&#10;自動的に生成された説明">
            <a:extLst>
              <a:ext uri="{FF2B5EF4-FFF2-40B4-BE49-F238E27FC236}">
                <a16:creationId xmlns:a16="http://schemas.microsoft.com/office/drawing/2014/main" id="{768FAB51-37A3-A041-A64D-983B02C7D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270" y="798504"/>
            <a:ext cx="1434826" cy="438291"/>
          </a:xfrm>
          <a:prstGeom prst="rect">
            <a:avLst/>
          </a:prstGeom>
        </p:spPr>
      </p:pic>
      <p:pic>
        <p:nvPicPr>
          <p:cNvPr id="61" name="図 60" descr="ホワイトボードに書かれた文字&#10;&#10;自動的に生成された説明">
            <a:extLst>
              <a:ext uri="{FF2B5EF4-FFF2-40B4-BE49-F238E27FC236}">
                <a16:creationId xmlns:a16="http://schemas.microsoft.com/office/drawing/2014/main" id="{0843C626-4675-ED4A-95F1-77BAC4A73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5" y="1766631"/>
            <a:ext cx="2916974" cy="2795837"/>
          </a:xfrm>
          <a:prstGeom prst="rect">
            <a:avLst/>
          </a:prstGeom>
        </p:spPr>
      </p:pic>
      <p:pic>
        <p:nvPicPr>
          <p:cNvPr id="63" name="図 6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4BCD014-3D86-4C47-A597-086EC8149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983" y="5112715"/>
            <a:ext cx="906341" cy="407344"/>
          </a:xfrm>
          <a:prstGeom prst="rect">
            <a:avLst/>
          </a:prstGeom>
        </p:spPr>
      </p:pic>
      <p:pic>
        <p:nvPicPr>
          <p:cNvPr id="65" name="図 64" descr="ホワイトボードに書かれた文字&#10;&#10;自動的に生成された説明">
            <a:extLst>
              <a:ext uri="{FF2B5EF4-FFF2-40B4-BE49-F238E27FC236}">
                <a16:creationId xmlns:a16="http://schemas.microsoft.com/office/drawing/2014/main" id="{64E30033-D8DD-6B4D-953A-10DF123FA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085" y="5814774"/>
            <a:ext cx="3133531" cy="3237159"/>
          </a:xfrm>
          <a:prstGeom prst="rect">
            <a:avLst/>
          </a:prstGeom>
        </p:spPr>
      </p:pic>
      <p:pic>
        <p:nvPicPr>
          <p:cNvPr id="67" name="図 66" descr="ハンガ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D07BFC5-C45D-FE45-97B1-9478FFF36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648" y="9202561"/>
            <a:ext cx="895087" cy="369332"/>
          </a:xfrm>
          <a:prstGeom prst="rect">
            <a:avLst/>
          </a:prstGeom>
        </p:spPr>
      </p:pic>
      <p:pic>
        <p:nvPicPr>
          <p:cNvPr id="69" name="図 68" descr="テキスト, ホワイトボード が含まれている画像&#10;&#10;自動的に生成された説明">
            <a:extLst>
              <a:ext uri="{FF2B5EF4-FFF2-40B4-BE49-F238E27FC236}">
                <a16:creationId xmlns:a16="http://schemas.microsoft.com/office/drawing/2014/main" id="{85672A40-5FC5-7B43-ACC9-C2B0A248B4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0234" y="1642188"/>
            <a:ext cx="2579269" cy="177142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959764C4-4AAF-DD44-BF6F-7E1167CB7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3340" y="3445266"/>
            <a:ext cx="2216482" cy="720357"/>
          </a:xfrm>
          <a:prstGeom prst="rect">
            <a:avLst/>
          </a:prstGeom>
        </p:spPr>
      </p:pic>
      <p:pic>
        <p:nvPicPr>
          <p:cNvPr id="73" name="図 72" descr="ハンガー, 時計 が含まれている画像&#10;&#10;自動的に生成された説明">
            <a:extLst>
              <a:ext uri="{FF2B5EF4-FFF2-40B4-BE49-F238E27FC236}">
                <a16:creationId xmlns:a16="http://schemas.microsoft.com/office/drawing/2014/main" id="{4CEB4D09-658C-FF48-B40E-A7CB68C8C8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9868" y="4337356"/>
            <a:ext cx="936026" cy="378764"/>
          </a:xfrm>
          <a:prstGeom prst="rect">
            <a:avLst/>
          </a:prstGeom>
        </p:spPr>
      </p:pic>
      <p:pic>
        <p:nvPicPr>
          <p:cNvPr id="75" name="図 74" descr="テキスト, ホワイトボード が含まれている画像&#10;&#10;自動的に生成された説明">
            <a:extLst>
              <a:ext uri="{FF2B5EF4-FFF2-40B4-BE49-F238E27FC236}">
                <a16:creationId xmlns:a16="http://schemas.microsoft.com/office/drawing/2014/main" id="{A7D6A216-F5A0-CD47-A56B-1586DACA4A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7540" y="5618712"/>
            <a:ext cx="2909858" cy="2900254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3A84D8C6-704D-8C42-82A0-473F21EFBD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5111" y="9068841"/>
            <a:ext cx="1210990" cy="469122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2533E7EA-68EB-2348-A3FC-DEEDAE221F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2340" y="9089671"/>
            <a:ext cx="353761" cy="427461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DBDBF803-5491-7F4B-9993-D1E77BF03A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89618" y="7933288"/>
            <a:ext cx="306841" cy="37076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BF3FE10-99B0-A246-A244-E9BBDDD0EA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5914" y="6984748"/>
            <a:ext cx="244002" cy="2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11002</TotalTime>
  <Words>22</Words>
  <Application>Microsoft Macintosh PowerPoint</Application>
  <PresentationFormat>A4 210 x 297 mm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kurotaku9679@g.ecc.u-tokyo.ac.jp</dc:creator>
  <cp:lastModifiedBy>kurotaku9679@g.ecc.u-tokyo.ac.jp</cp:lastModifiedBy>
  <cp:revision>12</cp:revision>
  <cp:lastPrinted>2020-07-10T04:36:14Z</cp:lastPrinted>
  <dcterms:created xsi:type="dcterms:W3CDTF">2020-07-08T08:19:08Z</dcterms:created>
  <dcterms:modified xsi:type="dcterms:W3CDTF">2020-07-17T11:26:08Z</dcterms:modified>
</cp:coreProperties>
</file>