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6"/>
    <p:restoredTop sz="86359"/>
  </p:normalViewPr>
  <p:slideViewPr>
    <p:cSldViewPr snapToGrid="0" snapToObjects="1">
      <p:cViewPr varScale="1">
        <p:scale>
          <a:sx n="114" d="100"/>
          <a:sy n="114" d="100"/>
        </p:scale>
        <p:origin x="10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CDED8D68-F08A-234B-B8BE-CC48B28903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C7A337-17D7-F34E-9EC7-94C6110F51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21418-F72F-C643-91D3-1EE3F6762583}" type="datetimeFigureOut">
              <a:rPr kumimoji="1" lang="ja-JP" altLang="en-US" smtClean="0"/>
              <a:t>2020/7/13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BA8F7E49-978C-C847-9EE1-AEC016CD64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8D97560E-1092-954C-B373-0F64A71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F2E8C2-4FEB-8C43-86F4-431840AD4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9DC9D5-4B47-AE43-9705-0DC82F71B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46C5-D205-3945-9B90-FE0346D34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76119-018D-134A-B503-F9F0359E4B8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50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8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July 13,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図 6" descr="屋内, 木製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27952174-71EC-E54B-9FA3-288F502AE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02" b="5880"/>
          <a:stretch/>
        </p:blipFill>
        <p:spPr>
          <a:xfrm>
            <a:off x="3048" y="5620"/>
            <a:ext cx="12191979" cy="685799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19E1D8-A494-1543-9622-AB9B17A1E0AD}"/>
              </a:ext>
            </a:extLst>
          </p:cNvPr>
          <p:cNvSpPr/>
          <p:nvPr/>
        </p:nvSpPr>
        <p:spPr>
          <a:xfrm>
            <a:off x="-7621" y="5786"/>
            <a:ext cx="121965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8000"/>
                </a:schemeClr>
              </a:gs>
              <a:gs pos="100000">
                <a:schemeClr val="bg1">
                  <a:alpha val="0"/>
                </a:schemeClr>
              </a:gs>
              <a:gs pos="27000">
                <a:schemeClr val="tx1">
                  <a:alpha val="47000"/>
                </a:schemeClr>
              </a:gs>
              <a:gs pos="55000">
                <a:schemeClr val="bg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F22531-A4D0-6F41-B0FC-5D5472D6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39" y="569152"/>
            <a:ext cx="4555501" cy="1181423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 b="1" u="sng">
                <a:solidFill>
                  <a:schemeClr val="bg1"/>
                </a:solidFill>
              </a:rPr>
              <a:t>自動採点アプリ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09B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09B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8AC5A80E-0143-F84E-B077-38074F9DF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94" y="2027326"/>
            <a:ext cx="3087354" cy="957151"/>
          </a:xfrm>
          <a:prstGeom prst="rect">
            <a:avLst/>
          </a:prstGeom>
          <a:effectLst>
            <a:outerShdw blurRad="76200" dist="63500" dir="2700000" sx="101000" sy="101000" algn="tl" rotWithShape="0">
              <a:prstClr val="black">
                <a:alpha val="29000"/>
              </a:prstClr>
            </a:outerShdw>
          </a:effec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420C05-8300-B442-B522-157DF5A2FC9D}"/>
              </a:ext>
            </a:extLst>
          </p:cNvPr>
          <p:cNvSpPr txBox="1"/>
          <p:nvPr/>
        </p:nvSpPr>
        <p:spPr>
          <a:xfrm>
            <a:off x="6724769" y="2233278"/>
            <a:ext cx="4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</a:t>
            </a:r>
            <a:endParaRPr kumimoji="1" lang="ja-JP" altLang="en-US" sz="2800"/>
          </a:p>
        </p:txBody>
      </p:sp>
      <p:pic>
        <p:nvPicPr>
          <p:cNvPr id="15" name="図 14" descr="ハンガー が含まれている画像&#10;&#10;自動的に生成された説明">
            <a:extLst>
              <a:ext uri="{FF2B5EF4-FFF2-40B4-BE49-F238E27FC236}">
                <a16:creationId xmlns:a16="http://schemas.microsoft.com/office/drawing/2014/main" id="{D2D97952-9527-9648-ABE4-D0D92005E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427" y="2219397"/>
            <a:ext cx="1712857" cy="52322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ADA056-4D33-FB42-A6FE-B39B1EC1BDE9}"/>
              </a:ext>
            </a:extLst>
          </p:cNvPr>
          <p:cNvSpPr txBox="1"/>
          <p:nvPr/>
        </p:nvSpPr>
        <p:spPr>
          <a:xfrm>
            <a:off x="6364534" y="3820162"/>
            <a:ext cx="5179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問題番号</a:t>
            </a:r>
            <a:r>
              <a:rPr lang="en-US" altLang="ja-JP" sz="2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kumimoji="1" lang="ja-JP" altLang="en-US" sz="2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回答</a:t>
            </a:r>
            <a:endParaRPr kumimoji="1" lang="en-US" altLang="ja-JP" sz="2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を読み取って自動で丸付けをする。</a:t>
            </a:r>
          </a:p>
        </p:txBody>
      </p:sp>
      <p:pic>
        <p:nvPicPr>
          <p:cNvPr id="22" name="図 21" descr="時計, 光, 挿絵 が含まれている画像&#10;&#10;自動的に生成された説明">
            <a:extLst>
              <a:ext uri="{FF2B5EF4-FFF2-40B4-BE49-F238E27FC236}">
                <a16:creationId xmlns:a16="http://schemas.microsoft.com/office/drawing/2014/main" id="{2B87016A-0781-BD42-9E6C-B75AF377B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94819" y="3252209"/>
            <a:ext cx="437175" cy="325844"/>
          </a:xfrm>
          <a:prstGeom prst="rect">
            <a:avLst/>
          </a:prstGeom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 descr="時計, 光, 挿絵 が含まれている画像&#10;&#10;自動的に生成された説明">
            <a:extLst>
              <a:ext uri="{FF2B5EF4-FFF2-40B4-BE49-F238E27FC236}">
                <a16:creationId xmlns:a16="http://schemas.microsoft.com/office/drawing/2014/main" id="{C878B751-76B0-0A4C-8CAF-FCFD4F3F9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46009" y="3253154"/>
            <a:ext cx="437176" cy="325845"/>
          </a:xfrm>
          <a:prstGeom prst="rect">
            <a:avLst/>
          </a:prstGeom>
          <a:effectLst>
            <a:outerShdw blurRad="88900" dist="38100" dir="1140000" sx="99000" sy="99000" algn="ctr" rotWithShape="0">
              <a:schemeClr val="bg1">
                <a:lumMod val="50000"/>
                <a:alpha val="69000"/>
              </a:schemeClr>
            </a:outerShdw>
          </a:effec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6A607B-42F5-334E-87D3-468ECC7A753A}"/>
              </a:ext>
            </a:extLst>
          </p:cNvPr>
          <p:cNvSpPr txBox="1"/>
          <p:nvPr/>
        </p:nvSpPr>
        <p:spPr>
          <a:xfrm>
            <a:off x="5325749" y="2017868"/>
            <a:ext cx="11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手順</a:t>
            </a:r>
            <a:r>
              <a:rPr lang="ja-JP" altLang="en-US"/>
              <a:t>２）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48009E5-4719-E742-A456-4569B06D0364}"/>
              </a:ext>
            </a:extLst>
          </p:cNvPr>
          <p:cNvSpPr txBox="1"/>
          <p:nvPr/>
        </p:nvSpPr>
        <p:spPr>
          <a:xfrm>
            <a:off x="5329495" y="790532"/>
            <a:ext cx="11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手順１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1275B78-8E81-9847-BE1B-1F5B60935D8C}"/>
              </a:ext>
            </a:extLst>
          </p:cNvPr>
          <p:cNvSpPr txBox="1"/>
          <p:nvPr/>
        </p:nvSpPr>
        <p:spPr>
          <a:xfrm>
            <a:off x="6366418" y="715793"/>
            <a:ext cx="479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指定の回答用紙に回答した答案をスキャンしてアップロードする。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E9C640-CE5E-5C42-9945-3D6F54E06B4F}"/>
              </a:ext>
            </a:extLst>
          </p:cNvPr>
          <p:cNvSpPr txBox="1"/>
          <p:nvPr/>
        </p:nvSpPr>
        <p:spPr>
          <a:xfrm>
            <a:off x="6407627" y="5435549"/>
            <a:ext cx="479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答案と点数の集計が返って来る！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46842-9903-C441-AE0D-608AC13E5690}"/>
              </a:ext>
            </a:extLst>
          </p:cNvPr>
          <p:cNvSpPr txBox="1"/>
          <p:nvPr/>
        </p:nvSpPr>
        <p:spPr>
          <a:xfrm>
            <a:off x="5317541" y="5481715"/>
            <a:ext cx="11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手順３</a:t>
            </a:r>
            <a:r>
              <a:rPr lang="ja-JP" altLang="en-US"/>
              <a:t>）</a:t>
            </a:r>
            <a:endParaRPr kumimoji="1" lang="ja-JP" altLang="en-US"/>
          </a:p>
        </p:txBody>
      </p:sp>
      <p:pic>
        <p:nvPicPr>
          <p:cNvPr id="43" name="図 4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ECD3809-2B96-E346-BA13-41E50825A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38" y="2153537"/>
            <a:ext cx="2684492" cy="3879323"/>
          </a:xfrm>
          <a:prstGeom prst="rect">
            <a:avLst/>
          </a:prstGeom>
          <a:effectLst>
            <a:outerShdw blurRad="215900" dist="139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229321C-15BB-B743-BB39-D9576C1B34A5}"/>
              </a:ext>
            </a:extLst>
          </p:cNvPr>
          <p:cNvSpPr txBox="1"/>
          <p:nvPr/>
        </p:nvSpPr>
        <p:spPr>
          <a:xfrm>
            <a:off x="1699547" y="6181336"/>
            <a:ext cx="18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回答用紙</a:t>
            </a:r>
          </a:p>
        </p:txBody>
      </p:sp>
      <p:pic>
        <p:nvPicPr>
          <p:cNvPr id="4" name="図 3" descr="額縁, モニター, 挿絵 が含まれている画像&#10;&#10;自動的に生成された説明">
            <a:extLst>
              <a:ext uri="{FF2B5EF4-FFF2-40B4-BE49-F238E27FC236}">
                <a16:creationId xmlns:a16="http://schemas.microsoft.com/office/drawing/2014/main" id="{B4C5C8DC-00F3-874A-814E-47ED6B3D6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8780" y="4772977"/>
            <a:ext cx="229285" cy="23676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1335B9-A0CD-C44B-BF5C-96C2527AAD58}"/>
              </a:ext>
            </a:extLst>
          </p:cNvPr>
          <p:cNvSpPr txBox="1"/>
          <p:nvPr/>
        </p:nvSpPr>
        <p:spPr>
          <a:xfrm>
            <a:off x="6788065" y="4713979"/>
            <a:ext cx="319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は自作カスケードファイル で認識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BABB55-EADC-044B-98BC-B49CE0A0B623}"/>
              </a:ext>
            </a:extLst>
          </p:cNvPr>
          <p:cNvSpPr txBox="1"/>
          <p:nvPr/>
        </p:nvSpPr>
        <p:spPr>
          <a:xfrm>
            <a:off x="9158104" y="6330434"/>
            <a:ext cx="233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黒木琢央</a:t>
            </a:r>
          </a:p>
        </p:txBody>
      </p:sp>
    </p:spTree>
    <p:extLst>
      <p:ext uri="{BB962C8B-B14F-4D97-AF65-F5344CB8AC3E}">
        <p14:creationId xmlns:p14="http://schemas.microsoft.com/office/powerpoint/2010/main" val="94352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59</Words>
  <Application>Microsoft Macintosh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Dante (Headings)2</vt:lpstr>
      <vt:lpstr>Meiryo UI</vt:lpstr>
      <vt:lpstr>游ゴシック</vt:lpstr>
      <vt:lpstr>Arial</vt:lpstr>
      <vt:lpstr>Dante</vt:lpstr>
      <vt:lpstr>Wingdings 2</vt:lpstr>
      <vt:lpstr>OffsetVTI</vt:lpstr>
      <vt:lpstr>自動採点アプリ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自動採点アプリ</dc:title>
  <dc:creator>kurotaku9679@g.ecc.u-tokyo.ac.jp</dc:creator>
  <cp:lastModifiedBy>kurotaku9679@g.ecc.u-tokyo.ac.jp</cp:lastModifiedBy>
  <cp:revision>43</cp:revision>
  <dcterms:created xsi:type="dcterms:W3CDTF">2020-07-11T15:32:07Z</dcterms:created>
  <dcterms:modified xsi:type="dcterms:W3CDTF">2020-07-17T11:26:02Z</dcterms:modified>
</cp:coreProperties>
</file>