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6797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6797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c67974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c67974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c67974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c67974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c67974f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9c67974f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d24c5e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d24c5e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d24c5e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d24c5e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9c67974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9c67974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54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 ДПО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Частотности и другие метрики вербальной беглости для предсказания когнитивного снижения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07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Родионова Екатерина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Датасет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Респонденты – пациенты московской психиатрической клиники (средний возраст – 70 лет) (302 ответа)</a:t>
            </a:r>
            <a:br>
              <a:rPr lang="en-GB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Диагноз: условная норма (125 ответов) / мягкое когнитивное снижение (МКС, 151 ответ) / деменция (26 ответов)</a:t>
            </a:r>
            <a:br>
              <a:rPr lang="en-GB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Задание на вербальную беглость: за 1 минуту называть существительные на букву </a:t>
            </a:r>
            <a:r>
              <a:rPr i="1" lang="en-GB" sz="2000"/>
              <a:t>(фонематическая ВБ)</a:t>
            </a:r>
            <a:r>
              <a:rPr lang="en-GB" sz="2000"/>
              <a:t> / категорию </a:t>
            </a:r>
            <a:r>
              <a:rPr i="1" lang="en-GB" sz="2000"/>
              <a:t>(семантическая ВБ)</a:t>
            </a:r>
            <a:br>
              <a:rPr i="1" lang="en-GB" sz="2000"/>
            </a:b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Датасет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0" y="1426925"/>
            <a:ext cx="8839204" cy="319816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951100" y="1547025"/>
            <a:ext cx="918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308000" y="1547025"/>
            <a:ext cx="918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Частотности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Предсказывают наличие когнитивного снижения (Pakhomov et al., 2016) и его тяжесть (МКС/деменция) (Vita et al., 2014) на других языках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 В целом часто используются в психолингвистике (в т.ч. и на других популяциях)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смотрим?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Частотности относительно датасета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Частотности по Ляшевской и Шарову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Средняя частотность (и частотные списки) по диагнозам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Не частотности: Dice, средняя длина слов и морфология (по диагнозам)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Итог (предварительно)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Сами частотности: стат. анализ проведут знающие люди :) (предварительно – </a:t>
            </a:r>
            <a:r>
              <a:rPr b="1" lang="en-GB" sz="1900"/>
              <a:t>нет значимой взаимосвязи</a:t>
            </a:r>
            <a:r>
              <a:rPr lang="en-GB" sz="1900"/>
              <a:t> ни по словарю, ни по датасету)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AutoNum type="arabicPeriod"/>
            </a:pPr>
            <a:r>
              <a:rPr lang="en-GB" sz="1900">
                <a:solidFill>
                  <a:srgbClr val="38761D"/>
                </a:solidFill>
              </a:rPr>
              <a:t>Средняя частотность по датасету увеличивается с ухудшением диагноза (чем хуже когнитивные функции, тем более популярные среди пациентов слова называет человек)</a:t>
            </a:r>
            <a:endParaRPr sz="1900">
              <a:solidFill>
                <a:srgbClr val="38761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AutoNum type="arabicPeriod"/>
            </a:pPr>
            <a:r>
              <a:rPr lang="en-GB" sz="1900">
                <a:solidFill>
                  <a:srgbClr val="38761D"/>
                </a:solidFill>
              </a:rPr>
              <a:t>Чем дальше прогрессирует снижение когнитивных функций, тем сильнее разнятся сами слова между здоровым и больным пациентом (Dice)</a:t>
            </a:r>
            <a:endParaRPr sz="1900">
              <a:solidFill>
                <a:srgbClr val="38761D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Морфологические характеристики (род, число, одушевлённость) и длины слов </a:t>
            </a:r>
            <a:r>
              <a:rPr b="1" lang="en-GB" sz="1900"/>
              <a:t>почти не отличаются</a:t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1154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Спасибо! :)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Ссылки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222222"/>
                </a:solidFill>
                <a:highlight>
                  <a:schemeClr val="lt1"/>
                </a:highlight>
              </a:rPr>
              <a:t>Pakhomov, S. V., Eberly, L., &amp; Knopman, D. (2016). Characterizing cognitive performance in a large longitudinal study of aging with computerized semantic indices of verbal fluency. </a:t>
            </a:r>
            <a:r>
              <a:rPr i="1" lang="en-GB" sz="1000">
                <a:solidFill>
                  <a:srgbClr val="222222"/>
                </a:solidFill>
                <a:highlight>
                  <a:schemeClr val="lt1"/>
                </a:highlight>
              </a:rPr>
              <a:t>Neuropsychologia</a:t>
            </a:r>
            <a:r>
              <a:rPr lang="en-GB" sz="1000">
                <a:solidFill>
                  <a:srgbClr val="222222"/>
                </a:solidFill>
                <a:highlight>
                  <a:schemeClr val="lt1"/>
                </a:highlight>
              </a:rPr>
              <a:t>, </a:t>
            </a:r>
            <a:r>
              <a:rPr i="1" lang="en-GB" sz="1000">
                <a:solidFill>
                  <a:srgbClr val="222222"/>
                </a:solidFill>
                <a:highlight>
                  <a:schemeClr val="lt1"/>
                </a:highlight>
              </a:rPr>
              <a:t>89</a:t>
            </a:r>
            <a:r>
              <a:rPr lang="en-GB" sz="1000">
                <a:solidFill>
                  <a:srgbClr val="222222"/>
                </a:solidFill>
                <a:highlight>
                  <a:schemeClr val="lt1"/>
                </a:highlight>
              </a:rPr>
              <a:t>, 42-56.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Vita, M. G., Marra, C., Spinelli, P., Caprara, A., Scaricamazza, E., Castelli, D., ... &amp; Quaranta, D. (2014). Typicality of words produced on a semantic fluency task in amnesic mild cognitive impairment: linguistic analysis and risk of conversion to dementia. </a:t>
            </a:r>
            <a:r>
              <a:rPr i="1" lang="en-GB" sz="1000">
                <a:solidFill>
                  <a:srgbClr val="222222"/>
                </a:solidFill>
                <a:highlight>
                  <a:srgbClr val="FFFFFF"/>
                </a:highlight>
              </a:rPr>
              <a:t>Journal of Alzheimer's disease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-GB" sz="1000">
                <a:solidFill>
                  <a:srgbClr val="222222"/>
                </a:solidFill>
                <a:highlight>
                  <a:srgbClr val="FFFFFF"/>
                </a:highlight>
              </a:rPr>
              <a:t>42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(4), 1171-1178.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