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7.xml"/><Relationship Id="rId33" Type="http://schemas.openxmlformats.org/officeDocument/2006/relationships/font" Target="fonts/Lato-regular.fntdata"/><Relationship Id="rId10" Type="http://schemas.openxmlformats.org/officeDocument/2006/relationships/slide" Target="slides/slide6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35" Type="http://schemas.openxmlformats.org/officeDocument/2006/relationships/font" Target="fonts/Lato-italic.fntdata"/><Relationship Id="rId12" Type="http://schemas.openxmlformats.org/officeDocument/2006/relationships/slide" Target="slides/slide8.xml"/><Relationship Id="rId34" Type="http://schemas.openxmlformats.org/officeDocument/2006/relationships/font" Target="fonts/La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La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Relationship Id="rId4" Type="http://schemas.openxmlformats.org/officeDocument/2006/relationships/image" Target="../media/image18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12.png"/><Relationship Id="rId5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Relationship Id="rId4" Type="http://schemas.openxmlformats.org/officeDocument/2006/relationships/image" Target="../media/image16.jp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mean.io" TargetMode="External"/><Relationship Id="rId4" Type="http://schemas.openxmlformats.org/officeDocument/2006/relationships/hyperlink" Target="http://meanjs.org/" TargetMode="External"/><Relationship Id="rId5" Type="http://schemas.openxmlformats.org/officeDocument/2006/relationships/hyperlink" Target="https://www.mongodb.com" TargetMode="External"/><Relationship Id="rId6" Type="http://schemas.openxmlformats.org/officeDocument/2006/relationships/hyperlink" Target="http://expressjs.com/es/" TargetMode="External"/><Relationship Id="rId7" Type="http://schemas.openxmlformats.org/officeDocument/2006/relationships/hyperlink" Target="https://angular.io/" TargetMode="External"/><Relationship Id="rId8" Type="http://schemas.openxmlformats.org/officeDocument/2006/relationships/hyperlink" Target="https://nodejs.org/e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166800"/>
            <a:ext cx="77685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es Angular?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Angular, es un framework para aplicaciones web desarrollado en TypeScript, de código abierto, mantenido por Google, que se utiliza para crear y mantener aplicaciones web SPA.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150" y="2609400"/>
            <a:ext cx="2202250" cy="22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</a:t>
            </a:r>
            <a:r>
              <a:rPr lang="es"/>
              <a:t> es Node Js?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 un entorno de ejecución para JavaScript construido con el motor de JavaScript V8 de Chrome. Node.js usa un modelo de operaciones E/S sin bloqueo y orientado a eventos, que lo hace liviano y eficiente. El ecosistema de paquetes de Node.js, </a:t>
            </a:r>
            <a:r>
              <a:rPr b="1" lang="es"/>
              <a:t>npm</a:t>
            </a:r>
            <a:r>
              <a:rPr lang="es"/>
              <a:t>, es el ecosistema </a:t>
            </a:r>
            <a:r>
              <a:rPr lang="es"/>
              <a:t>más</a:t>
            </a:r>
            <a:r>
              <a:rPr lang="es"/>
              <a:t> grande de librerías de código abierto en el mundo.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175" y="3009850"/>
            <a:ext cx="29337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</a:t>
            </a:r>
            <a:r>
              <a:rPr lang="es"/>
              <a:t>extras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62650" y="2587175"/>
            <a:ext cx="1244500" cy="12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6575" y="2784541"/>
            <a:ext cx="2190250" cy="6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incluye MEAN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775" y="2268350"/>
            <a:ext cx="2201051" cy="11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207427"/>
            <a:ext cx="2991775" cy="12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0725" y="2452279"/>
            <a:ext cx="2201048" cy="855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</a:t>
            </a:r>
            <a:r>
              <a:rPr lang="es"/>
              <a:t> ventajas me ofrece?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REST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Proyecto escalable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Multiplataforma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Entornos de desarrollo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723" y="678100"/>
            <a:ext cx="6177800" cy="42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Escalar mi proyecto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Único Lenguaje de programación Javascript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Modular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Persistencia de datos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Tolerante a fallas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Quiero probar mi </a:t>
            </a:r>
            <a:r>
              <a:rPr lang="es"/>
              <a:t>aplicación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550" y="2706125"/>
            <a:ext cx="25336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000" y="2337718"/>
            <a:ext cx="2336501" cy="19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Multiplataforma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330100"/>
            <a:ext cx="2984949" cy="15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1650" y="2473088"/>
            <a:ext cx="1752576" cy="12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8100" y="2333138"/>
            <a:ext cx="1752575" cy="17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Entornos de desarrollo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Entorno de </a:t>
            </a:r>
            <a:r>
              <a:rPr lang="es" sz="1800"/>
              <a:t>Desarrollo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Entorno de prueba o testing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Entorno de </a:t>
            </a:r>
            <a:r>
              <a:rPr lang="es" sz="1800"/>
              <a:t>Producción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Kevin Ventura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Programador Web Full Stack</a:t>
            </a:r>
            <a:endParaRPr sz="1800"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BrightCore Solutions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Web systems Technology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Web unify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Quien usa MEAN?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150" y="2387799"/>
            <a:ext cx="2904448" cy="10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2257" y="2183425"/>
            <a:ext cx="2510669" cy="12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3" y="2078874"/>
            <a:ext cx="1769700" cy="146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para instalar MEAN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MongoDB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Node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Npm o Yarn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</a:t>
            </a:r>
            <a:r>
              <a:rPr lang="es"/>
              <a:t> iniciar una </a:t>
            </a:r>
            <a:r>
              <a:rPr lang="es"/>
              <a:t>aplicación</a:t>
            </a:r>
            <a:r>
              <a:rPr lang="es"/>
              <a:t> en MEAN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 clone https://github.com/meanjs/mean.git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cd mean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npm install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npm start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Documentaciones oficiales</a:t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http://mean.io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http://meanjs.org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https://www.mongodb.com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http://expressjs.com/es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7"/>
              </a:rPr>
              <a:t>https://angular.io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8"/>
              </a:rPr>
              <a:t>https://nodejs.org/es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GRACIAS</a:t>
            </a:r>
            <a:endParaRPr b="1" sz="7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es MEAN STACK?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MEAN es desarrollo full-stack, es decir, es el conjunto de tecnologías necesarias para el desarrollo de todas las capas de una aplicación web. Está compuesto por cuatro de las más importantes tecnologías de JavaScript: MongoDB, Express, Angular y Node.js.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354" y="2871100"/>
            <a:ext cx="1701475" cy="199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MongoDB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B</a:t>
            </a:r>
            <a:r>
              <a:rPr lang="es"/>
              <a:t>ase de datos opensource NOSQL basada en documentos JSON y BSON.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024" y="2950500"/>
            <a:ext cx="1649900" cy="193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Principales</a:t>
            </a:r>
            <a:r>
              <a:rPr lang="es"/>
              <a:t> </a:t>
            </a:r>
            <a:r>
              <a:rPr lang="es"/>
              <a:t>Características</a:t>
            </a:r>
            <a:r>
              <a:rPr lang="es"/>
              <a:t> de MongoDB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Alto rendimiento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Alta disponibilidad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Escalado Automático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Mongoose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Mongoose proporciona una solución directa basada en esquemas para modelar los datos de su aplicación.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25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Incluye funciones y </a:t>
            </a:r>
            <a:r>
              <a:rPr lang="es" sz="11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métodos</a:t>
            </a:r>
            <a:r>
              <a:rPr lang="es" sz="11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para acceder a datos y guardar </a:t>
            </a:r>
            <a:r>
              <a:rPr lang="es" sz="11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s" sz="11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en esquemas creados en formato json.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77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44444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 UsuarioSchema = new Schema({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77800" marR="177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44444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nombre: String,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77800" marR="177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44444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apellido: String,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77800" marR="177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44444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email: String,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77800" marR="177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44444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usuario: String,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77800" marR="177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44444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password: String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77800" marR="177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44444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77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User.get()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User.find().where({ name: kevin })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29450" y="1276850"/>
            <a:ext cx="76887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676" y="534275"/>
            <a:ext cx="4408925" cy="438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</a:t>
            </a:r>
            <a:r>
              <a:rPr lang="es"/>
              <a:t> es Express Js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Express es una infraestructura de aplicaciones web Node.js mínima y flexible que proporciona un conjunto sólido de características para las aplicaciones web y móviles.</a:t>
            </a:r>
            <a:endParaRPr sz="105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Con miles de métodos de programa de utilidad HTTP y middleware a su disposición, la creación de una API sólida es rápida y sencilla.</a:t>
            </a:r>
            <a:endParaRPr sz="105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Express proporciona una delgada capa de características de aplicación web básicas, que no ocultan las características de Node.js que tanto ama y conoce.</a:t>
            </a:r>
            <a:endParaRPr sz="105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975" y="3643925"/>
            <a:ext cx="3494012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