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94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19881-140A-4EAF-811D-B282FE9F27D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87533E-6B86-4CB4-A4FD-3FB4C0D548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Evidence that average high + low temperatures are increasing in Connecticut</a:t>
          </a:r>
        </a:p>
      </dgm:t>
    </dgm:pt>
    <dgm:pt modelId="{15F238D4-1AEF-4ED6-B211-0D97CCF803EA}" type="parTrans" cxnId="{BF5C4A47-80F7-40EB-891F-3D6C8B834006}">
      <dgm:prSet/>
      <dgm:spPr/>
      <dgm:t>
        <a:bodyPr/>
        <a:lstStyle/>
        <a:p>
          <a:endParaRPr lang="en-US"/>
        </a:p>
      </dgm:t>
    </dgm:pt>
    <dgm:pt modelId="{CAF46297-83E7-4411-9956-6E8BCC6E2BE9}" type="sibTrans" cxnId="{BF5C4A47-80F7-40EB-891F-3D6C8B834006}">
      <dgm:prSet/>
      <dgm:spPr/>
      <dgm:t>
        <a:bodyPr/>
        <a:lstStyle/>
        <a:p>
          <a:endParaRPr lang="en-US"/>
        </a:p>
      </dgm:t>
    </dgm:pt>
    <dgm:pt modelId="{A911C3C6-27FE-4F4D-9538-5DBB331EB7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 evidence that extreme events are becoming more common</a:t>
          </a:r>
        </a:p>
      </dgm:t>
    </dgm:pt>
    <dgm:pt modelId="{17357DB1-FBD4-4447-8C47-D582EBE2CA2E}" type="parTrans" cxnId="{C73B7FB9-4540-4192-90F0-6ED789FEDA6E}">
      <dgm:prSet/>
      <dgm:spPr/>
      <dgm:t>
        <a:bodyPr/>
        <a:lstStyle/>
        <a:p>
          <a:endParaRPr lang="en-US"/>
        </a:p>
      </dgm:t>
    </dgm:pt>
    <dgm:pt modelId="{E8A3D25E-1E1F-472B-A928-52A2C3BDC754}" type="sibTrans" cxnId="{C73B7FB9-4540-4192-90F0-6ED789FEDA6E}">
      <dgm:prSet/>
      <dgm:spPr/>
      <dgm:t>
        <a:bodyPr/>
        <a:lstStyle/>
        <a:p>
          <a:endParaRPr lang="en-US"/>
        </a:p>
      </dgm:t>
    </dgm:pt>
    <dgm:pt modelId="{CDCBC163-7F13-8E47-83D8-07E0E5B94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Weak link between both these phenomenon</a:t>
          </a:r>
        </a:p>
      </dgm:t>
    </dgm:pt>
    <dgm:pt modelId="{1B2B842F-E491-2C43-BFB6-9738B33A7AD7}" type="parTrans" cxnId="{01FE7023-53AE-BC47-B699-6870C230A78B}">
      <dgm:prSet/>
      <dgm:spPr/>
      <dgm:t>
        <a:bodyPr/>
        <a:lstStyle/>
        <a:p>
          <a:endParaRPr lang="en-US"/>
        </a:p>
      </dgm:t>
    </dgm:pt>
    <dgm:pt modelId="{CC6F2C00-97EC-2846-94A2-6EEC3DD6F094}" type="sibTrans" cxnId="{01FE7023-53AE-BC47-B699-6870C230A78B}">
      <dgm:prSet/>
      <dgm:spPr/>
      <dgm:t>
        <a:bodyPr/>
        <a:lstStyle/>
        <a:p>
          <a:endParaRPr lang="en-US"/>
        </a:p>
      </dgm:t>
    </dgm:pt>
    <dgm:pt modelId="{1D3A386C-C2C2-4A01-A636-31A908E1929A}" type="pres">
      <dgm:prSet presAssocID="{C6F19881-140A-4EAF-811D-B282FE9F27D3}" presName="root" presStyleCnt="0">
        <dgm:presLayoutVars>
          <dgm:dir/>
          <dgm:resizeHandles val="exact"/>
        </dgm:presLayoutVars>
      </dgm:prSet>
      <dgm:spPr/>
    </dgm:pt>
    <dgm:pt modelId="{541CD2A2-1325-4DA9-A351-36A8F2EFE0D3}" type="pres">
      <dgm:prSet presAssocID="{D487533E-6B86-4CB4-A4FD-3FB4C0D5488B}" presName="compNode" presStyleCnt="0"/>
      <dgm:spPr/>
    </dgm:pt>
    <dgm:pt modelId="{11AF748F-D9FE-478B-9436-490A0937ACA7}" type="pres">
      <dgm:prSet presAssocID="{D487533E-6B86-4CB4-A4FD-3FB4C0D5488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A77507-857A-4FA5-AD89-5021E18AFE8E}" type="pres">
      <dgm:prSet presAssocID="{D487533E-6B86-4CB4-A4FD-3FB4C0D548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518B807-9A60-441F-BF48-4B4A68D21403}" type="pres">
      <dgm:prSet presAssocID="{D487533E-6B86-4CB4-A4FD-3FB4C0D5488B}" presName="spaceRect" presStyleCnt="0"/>
      <dgm:spPr/>
    </dgm:pt>
    <dgm:pt modelId="{8B49A2AC-071B-464E-AD41-94E181DDCAC2}" type="pres">
      <dgm:prSet presAssocID="{D487533E-6B86-4CB4-A4FD-3FB4C0D5488B}" presName="textRect" presStyleLbl="revTx" presStyleIdx="0" presStyleCnt="3">
        <dgm:presLayoutVars>
          <dgm:chMax val="1"/>
          <dgm:chPref val="1"/>
        </dgm:presLayoutVars>
      </dgm:prSet>
      <dgm:spPr/>
    </dgm:pt>
    <dgm:pt modelId="{022371EB-1CB3-4A11-BEFA-8CF62B8E937F}" type="pres">
      <dgm:prSet presAssocID="{CAF46297-83E7-4411-9956-6E8BCC6E2BE9}" presName="sibTrans" presStyleCnt="0"/>
      <dgm:spPr/>
    </dgm:pt>
    <dgm:pt modelId="{ABCFCB81-4A8F-41AE-9D8E-7A4A2253D521}" type="pres">
      <dgm:prSet presAssocID="{A911C3C6-27FE-4F4D-9538-5DBB331EB7E0}" presName="compNode" presStyleCnt="0"/>
      <dgm:spPr/>
    </dgm:pt>
    <dgm:pt modelId="{77DFDC8D-9FEA-4C62-92CB-52C5C8BD2EC6}" type="pres">
      <dgm:prSet presAssocID="{A911C3C6-27FE-4F4D-9538-5DBB331EB7E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197364-4B38-4C40-9D86-DFDFF63CFF80}" type="pres">
      <dgm:prSet presAssocID="{A911C3C6-27FE-4F4D-9538-5DBB331EB7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5817671-A9BD-4A9F-888A-6D450B977EEB}" type="pres">
      <dgm:prSet presAssocID="{A911C3C6-27FE-4F4D-9538-5DBB331EB7E0}" presName="spaceRect" presStyleCnt="0"/>
      <dgm:spPr/>
    </dgm:pt>
    <dgm:pt modelId="{FC385B5E-4B6D-4667-8F0D-6FCA866E0EB2}" type="pres">
      <dgm:prSet presAssocID="{A911C3C6-27FE-4F4D-9538-5DBB331EB7E0}" presName="textRect" presStyleLbl="revTx" presStyleIdx="1" presStyleCnt="3">
        <dgm:presLayoutVars>
          <dgm:chMax val="1"/>
          <dgm:chPref val="1"/>
        </dgm:presLayoutVars>
      </dgm:prSet>
      <dgm:spPr/>
    </dgm:pt>
    <dgm:pt modelId="{5AEBE082-D101-433D-8A07-D642941031E0}" type="pres">
      <dgm:prSet presAssocID="{E8A3D25E-1E1F-472B-A928-52A2C3BDC754}" presName="sibTrans" presStyleCnt="0"/>
      <dgm:spPr/>
    </dgm:pt>
    <dgm:pt modelId="{98A358DF-4725-4F71-9A6B-F5AB51A5EA9E}" type="pres">
      <dgm:prSet presAssocID="{CDCBC163-7F13-8E47-83D8-07E0E5B94CBD}" presName="compNode" presStyleCnt="0"/>
      <dgm:spPr/>
    </dgm:pt>
    <dgm:pt modelId="{CF503E36-A7F7-4212-9C97-BD32F2D607F6}" type="pres">
      <dgm:prSet presAssocID="{CDCBC163-7F13-8E47-83D8-07E0E5B94CB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C074D9-F8B4-4F46-9FB5-4F0494D2FE06}" type="pres">
      <dgm:prSet presAssocID="{CDCBC163-7F13-8E47-83D8-07E0E5B94C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A9A9C8D-970D-490F-97F4-4F841EB5CED7}" type="pres">
      <dgm:prSet presAssocID="{CDCBC163-7F13-8E47-83D8-07E0E5B94CBD}" presName="spaceRect" presStyleCnt="0"/>
      <dgm:spPr/>
    </dgm:pt>
    <dgm:pt modelId="{DF0E11C8-26ED-4464-86D0-B295C08E08C2}" type="pres">
      <dgm:prSet presAssocID="{CDCBC163-7F13-8E47-83D8-07E0E5B94C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F2CD0E-7AD8-2046-9FEF-343019D8C83C}" type="presOf" srcId="{CDCBC163-7F13-8E47-83D8-07E0E5B94CBD}" destId="{DF0E11C8-26ED-4464-86D0-B295C08E08C2}" srcOrd="0" destOrd="0" presId="urn:microsoft.com/office/officeart/2018/5/layout/IconLeafLabelList"/>
    <dgm:cxn modelId="{01FE7023-53AE-BC47-B699-6870C230A78B}" srcId="{C6F19881-140A-4EAF-811D-B282FE9F27D3}" destId="{CDCBC163-7F13-8E47-83D8-07E0E5B94CBD}" srcOrd="2" destOrd="0" parTransId="{1B2B842F-E491-2C43-BFB6-9738B33A7AD7}" sibTransId="{CC6F2C00-97EC-2846-94A2-6EEC3DD6F094}"/>
    <dgm:cxn modelId="{BF5C4A47-80F7-40EB-891F-3D6C8B834006}" srcId="{C6F19881-140A-4EAF-811D-B282FE9F27D3}" destId="{D487533E-6B86-4CB4-A4FD-3FB4C0D5488B}" srcOrd="0" destOrd="0" parTransId="{15F238D4-1AEF-4ED6-B211-0D97CCF803EA}" sibTransId="{CAF46297-83E7-4411-9956-6E8BCC6E2BE9}"/>
    <dgm:cxn modelId="{1ED52691-AE33-B745-A2ED-D5E7B7DE0E30}" type="presOf" srcId="{A911C3C6-27FE-4F4D-9538-5DBB331EB7E0}" destId="{FC385B5E-4B6D-4667-8F0D-6FCA866E0EB2}" srcOrd="0" destOrd="0" presId="urn:microsoft.com/office/officeart/2018/5/layout/IconLeafLabelList"/>
    <dgm:cxn modelId="{C73B7FB9-4540-4192-90F0-6ED789FEDA6E}" srcId="{C6F19881-140A-4EAF-811D-B282FE9F27D3}" destId="{A911C3C6-27FE-4F4D-9538-5DBB331EB7E0}" srcOrd="1" destOrd="0" parTransId="{17357DB1-FBD4-4447-8C47-D582EBE2CA2E}" sibTransId="{E8A3D25E-1E1F-472B-A928-52A2C3BDC754}"/>
    <dgm:cxn modelId="{3330AFC5-D699-A048-B2DB-944DD230532B}" type="presOf" srcId="{C6F19881-140A-4EAF-811D-B282FE9F27D3}" destId="{1D3A386C-C2C2-4A01-A636-31A908E1929A}" srcOrd="0" destOrd="0" presId="urn:microsoft.com/office/officeart/2018/5/layout/IconLeafLabelList"/>
    <dgm:cxn modelId="{1BD5B0FA-6281-D94E-AE13-7C0EBB8B6205}" type="presOf" srcId="{D487533E-6B86-4CB4-A4FD-3FB4C0D5488B}" destId="{8B49A2AC-071B-464E-AD41-94E181DDCAC2}" srcOrd="0" destOrd="0" presId="urn:microsoft.com/office/officeart/2018/5/layout/IconLeafLabelList"/>
    <dgm:cxn modelId="{9EC9153A-983F-9E40-98B2-9296C891CDB7}" type="presParOf" srcId="{1D3A386C-C2C2-4A01-A636-31A908E1929A}" destId="{541CD2A2-1325-4DA9-A351-36A8F2EFE0D3}" srcOrd="0" destOrd="0" presId="urn:microsoft.com/office/officeart/2018/5/layout/IconLeafLabelList"/>
    <dgm:cxn modelId="{D31B0CE8-F417-2F4F-8160-4538BC13C6EF}" type="presParOf" srcId="{541CD2A2-1325-4DA9-A351-36A8F2EFE0D3}" destId="{11AF748F-D9FE-478B-9436-490A0937ACA7}" srcOrd="0" destOrd="0" presId="urn:microsoft.com/office/officeart/2018/5/layout/IconLeafLabelList"/>
    <dgm:cxn modelId="{0D0C5954-9591-0D42-9306-F4F5EF68CDFC}" type="presParOf" srcId="{541CD2A2-1325-4DA9-A351-36A8F2EFE0D3}" destId="{97A77507-857A-4FA5-AD89-5021E18AFE8E}" srcOrd="1" destOrd="0" presId="urn:microsoft.com/office/officeart/2018/5/layout/IconLeafLabelList"/>
    <dgm:cxn modelId="{F0AE1342-E05B-A54F-99C4-CD850DBDCB6A}" type="presParOf" srcId="{541CD2A2-1325-4DA9-A351-36A8F2EFE0D3}" destId="{6518B807-9A60-441F-BF48-4B4A68D21403}" srcOrd="2" destOrd="0" presId="urn:microsoft.com/office/officeart/2018/5/layout/IconLeafLabelList"/>
    <dgm:cxn modelId="{F403CFF2-AE6E-6F42-AE96-22895D4874F0}" type="presParOf" srcId="{541CD2A2-1325-4DA9-A351-36A8F2EFE0D3}" destId="{8B49A2AC-071B-464E-AD41-94E181DDCAC2}" srcOrd="3" destOrd="0" presId="urn:microsoft.com/office/officeart/2018/5/layout/IconLeafLabelList"/>
    <dgm:cxn modelId="{3D7585FA-2AA9-AD49-AAA6-240541E9FCCB}" type="presParOf" srcId="{1D3A386C-C2C2-4A01-A636-31A908E1929A}" destId="{022371EB-1CB3-4A11-BEFA-8CF62B8E937F}" srcOrd="1" destOrd="0" presId="urn:microsoft.com/office/officeart/2018/5/layout/IconLeafLabelList"/>
    <dgm:cxn modelId="{CFAFEF0C-DFF5-2B4A-B38A-1082CBFB6CB1}" type="presParOf" srcId="{1D3A386C-C2C2-4A01-A636-31A908E1929A}" destId="{ABCFCB81-4A8F-41AE-9D8E-7A4A2253D521}" srcOrd="2" destOrd="0" presId="urn:microsoft.com/office/officeart/2018/5/layout/IconLeafLabelList"/>
    <dgm:cxn modelId="{CAB4A8C7-8506-1741-B391-3C1CBAA42D35}" type="presParOf" srcId="{ABCFCB81-4A8F-41AE-9D8E-7A4A2253D521}" destId="{77DFDC8D-9FEA-4C62-92CB-52C5C8BD2EC6}" srcOrd="0" destOrd="0" presId="urn:microsoft.com/office/officeart/2018/5/layout/IconLeafLabelList"/>
    <dgm:cxn modelId="{11EBE8B2-1175-434A-B8FD-E9E1899B9B2F}" type="presParOf" srcId="{ABCFCB81-4A8F-41AE-9D8E-7A4A2253D521}" destId="{D8197364-4B38-4C40-9D86-DFDFF63CFF80}" srcOrd="1" destOrd="0" presId="urn:microsoft.com/office/officeart/2018/5/layout/IconLeafLabelList"/>
    <dgm:cxn modelId="{84B94A93-DE20-9F42-AFDC-245F7FD3E979}" type="presParOf" srcId="{ABCFCB81-4A8F-41AE-9D8E-7A4A2253D521}" destId="{55817671-A9BD-4A9F-888A-6D450B977EEB}" srcOrd="2" destOrd="0" presId="urn:microsoft.com/office/officeart/2018/5/layout/IconLeafLabelList"/>
    <dgm:cxn modelId="{0A4BB9FC-54AD-EB48-A592-FE8A13BCAA9D}" type="presParOf" srcId="{ABCFCB81-4A8F-41AE-9D8E-7A4A2253D521}" destId="{FC385B5E-4B6D-4667-8F0D-6FCA866E0EB2}" srcOrd="3" destOrd="0" presId="urn:microsoft.com/office/officeart/2018/5/layout/IconLeafLabelList"/>
    <dgm:cxn modelId="{B9E0947B-39EE-AF46-9FC0-B4B27BA03EE7}" type="presParOf" srcId="{1D3A386C-C2C2-4A01-A636-31A908E1929A}" destId="{5AEBE082-D101-433D-8A07-D642941031E0}" srcOrd="3" destOrd="0" presId="urn:microsoft.com/office/officeart/2018/5/layout/IconLeafLabelList"/>
    <dgm:cxn modelId="{68C0AB2F-449C-A745-B3C2-BC72F898289B}" type="presParOf" srcId="{1D3A386C-C2C2-4A01-A636-31A908E1929A}" destId="{98A358DF-4725-4F71-9A6B-F5AB51A5EA9E}" srcOrd="4" destOrd="0" presId="urn:microsoft.com/office/officeart/2018/5/layout/IconLeafLabelList"/>
    <dgm:cxn modelId="{03C726CF-A1A8-2D49-9AE2-D0E371763BEF}" type="presParOf" srcId="{98A358DF-4725-4F71-9A6B-F5AB51A5EA9E}" destId="{CF503E36-A7F7-4212-9C97-BD32F2D607F6}" srcOrd="0" destOrd="0" presId="urn:microsoft.com/office/officeart/2018/5/layout/IconLeafLabelList"/>
    <dgm:cxn modelId="{129EE68C-3A73-9A42-8F9C-5EBB0EB69957}" type="presParOf" srcId="{98A358DF-4725-4F71-9A6B-F5AB51A5EA9E}" destId="{EAC074D9-F8B4-4F46-9FB5-4F0494D2FE06}" srcOrd="1" destOrd="0" presId="urn:microsoft.com/office/officeart/2018/5/layout/IconLeafLabelList"/>
    <dgm:cxn modelId="{E2AB9C6C-F708-8C4C-B2E6-92BD29E19E3D}" type="presParOf" srcId="{98A358DF-4725-4F71-9A6B-F5AB51A5EA9E}" destId="{AA9A9C8D-970D-490F-97F4-4F841EB5CED7}" srcOrd="2" destOrd="0" presId="urn:microsoft.com/office/officeart/2018/5/layout/IconLeafLabelList"/>
    <dgm:cxn modelId="{352A2A22-A21D-5A41-A2F8-9DBB40867FCF}" type="presParOf" srcId="{98A358DF-4725-4F71-9A6B-F5AB51A5EA9E}" destId="{DF0E11C8-26ED-4464-86D0-B295C08E08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3E218-143E-4367-8AFE-A8C7B35A00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9E126B-C4CD-454E-B2ED-089CC091963E}">
      <dgm:prSet/>
      <dgm:spPr/>
      <dgm:t>
        <a:bodyPr/>
        <a:lstStyle/>
        <a:p>
          <a:r>
            <a:rPr lang="en-US" dirty="0"/>
            <a:t>Original data was more comprehensive, but could not import into R</a:t>
          </a:r>
        </a:p>
      </dgm:t>
    </dgm:pt>
    <dgm:pt modelId="{933FEF27-F918-42A9-898A-C03F73674F96}" type="parTrans" cxnId="{1BFC0220-9DE5-4DF6-829B-D325BD6A4B17}">
      <dgm:prSet/>
      <dgm:spPr/>
      <dgm:t>
        <a:bodyPr/>
        <a:lstStyle/>
        <a:p>
          <a:endParaRPr lang="en-US"/>
        </a:p>
      </dgm:t>
    </dgm:pt>
    <dgm:pt modelId="{A794523E-11EC-4F8F-B6BD-8020763DC8D6}" type="sibTrans" cxnId="{1BFC0220-9DE5-4DF6-829B-D325BD6A4B17}">
      <dgm:prSet/>
      <dgm:spPr/>
      <dgm:t>
        <a:bodyPr/>
        <a:lstStyle/>
        <a:p>
          <a:endParaRPr lang="en-US"/>
        </a:p>
      </dgm:t>
    </dgm:pt>
    <dgm:pt modelId="{C4BAF333-FF56-4423-AD5E-96D5F62D58C0}">
      <dgm:prSet/>
      <dgm:spPr/>
      <dgm:t>
        <a:bodyPr/>
        <a:lstStyle/>
        <a:p>
          <a:r>
            <a:rPr lang="en-US"/>
            <a:t>Missing data for some months threw off yearly averages</a:t>
          </a:r>
        </a:p>
      </dgm:t>
    </dgm:pt>
    <dgm:pt modelId="{9F7499BA-9B1A-4B22-B3CE-DDA1F2106B1B}" type="parTrans" cxnId="{59D486EF-38FF-48DF-8B7C-F79C8BB66A30}">
      <dgm:prSet/>
      <dgm:spPr/>
      <dgm:t>
        <a:bodyPr/>
        <a:lstStyle/>
        <a:p>
          <a:endParaRPr lang="en-US"/>
        </a:p>
      </dgm:t>
    </dgm:pt>
    <dgm:pt modelId="{9BF901B4-8966-42D2-8968-AEAEA004B8DD}" type="sibTrans" cxnId="{59D486EF-38FF-48DF-8B7C-F79C8BB66A30}">
      <dgm:prSet/>
      <dgm:spPr/>
      <dgm:t>
        <a:bodyPr/>
        <a:lstStyle/>
        <a:p>
          <a:endParaRPr lang="en-US"/>
        </a:p>
      </dgm:t>
    </dgm:pt>
    <dgm:pt modelId="{03B674DB-4004-4048-A2DA-D3E20DDA176F}">
      <dgm:prSet/>
      <dgm:spPr/>
      <dgm:t>
        <a:bodyPr/>
        <a:lstStyle/>
        <a:p>
          <a:r>
            <a:rPr lang="en-US"/>
            <a:t>Had to adjust by looking at decades instead of single years</a:t>
          </a:r>
        </a:p>
      </dgm:t>
    </dgm:pt>
    <dgm:pt modelId="{0B7D5AAD-7E83-4CB7-B329-7E7881970E23}" type="parTrans" cxnId="{B0F7C378-D719-4B09-AF2D-EE0712CF129B}">
      <dgm:prSet/>
      <dgm:spPr/>
      <dgm:t>
        <a:bodyPr/>
        <a:lstStyle/>
        <a:p>
          <a:endParaRPr lang="en-US"/>
        </a:p>
      </dgm:t>
    </dgm:pt>
    <dgm:pt modelId="{84A332E3-3B4B-4A3F-90CE-6AB977F7F8CD}" type="sibTrans" cxnId="{B0F7C378-D719-4B09-AF2D-EE0712CF129B}">
      <dgm:prSet/>
      <dgm:spPr/>
      <dgm:t>
        <a:bodyPr/>
        <a:lstStyle/>
        <a:p>
          <a:endParaRPr lang="en-US"/>
        </a:p>
      </dgm:t>
    </dgm:pt>
    <dgm:pt modelId="{4B8D8BD5-B066-4FF7-BBD7-B7E0C04B9FA9}">
      <dgm:prSet/>
      <dgm:spPr/>
      <dgm:t>
        <a:bodyPr/>
        <a:lstStyle/>
        <a:p>
          <a:r>
            <a:rPr lang="en-US"/>
            <a:t>Adjusting scales on maps to make them match</a:t>
          </a:r>
        </a:p>
      </dgm:t>
    </dgm:pt>
    <dgm:pt modelId="{E6E3BA42-80D7-4F3A-A7DE-93A500BD72E6}" type="parTrans" cxnId="{B5E0781C-01A0-42C1-A763-7E59D09158D6}">
      <dgm:prSet/>
      <dgm:spPr/>
      <dgm:t>
        <a:bodyPr/>
        <a:lstStyle/>
        <a:p>
          <a:endParaRPr lang="en-US"/>
        </a:p>
      </dgm:t>
    </dgm:pt>
    <dgm:pt modelId="{C7B14F4A-2076-4B35-B876-F4C30E687060}" type="sibTrans" cxnId="{B5E0781C-01A0-42C1-A763-7E59D09158D6}">
      <dgm:prSet/>
      <dgm:spPr/>
      <dgm:t>
        <a:bodyPr/>
        <a:lstStyle/>
        <a:p>
          <a:endParaRPr lang="en-US"/>
        </a:p>
      </dgm:t>
    </dgm:pt>
    <dgm:pt modelId="{A140DC8E-2436-45E4-8BAD-43BC1E50E48C}">
      <dgm:prSet/>
      <dgm:spPr/>
      <dgm:t>
        <a:bodyPr/>
        <a:lstStyle/>
        <a:p>
          <a:r>
            <a:rPr lang="en-US"/>
            <a:t>Loops for confidence intervals</a:t>
          </a:r>
        </a:p>
      </dgm:t>
    </dgm:pt>
    <dgm:pt modelId="{1C894C6A-57E4-4516-9DBD-D69971B84871}" type="parTrans" cxnId="{4E72B2C2-627D-48F2-AB68-7BD33E1A7721}">
      <dgm:prSet/>
      <dgm:spPr/>
      <dgm:t>
        <a:bodyPr/>
        <a:lstStyle/>
        <a:p>
          <a:endParaRPr lang="en-US"/>
        </a:p>
      </dgm:t>
    </dgm:pt>
    <dgm:pt modelId="{82C7335E-DE51-4A1F-8311-63F95D7FFF8E}" type="sibTrans" cxnId="{4E72B2C2-627D-48F2-AB68-7BD33E1A7721}">
      <dgm:prSet/>
      <dgm:spPr/>
      <dgm:t>
        <a:bodyPr/>
        <a:lstStyle/>
        <a:p>
          <a:endParaRPr lang="en-US"/>
        </a:p>
      </dgm:t>
    </dgm:pt>
    <dgm:pt modelId="{35CEE5DD-C3C6-4FF5-86B1-0033D0BB7813}" type="pres">
      <dgm:prSet presAssocID="{67C3E218-143E-4367-8AFE-A8C7B35A002A}" presName="root" presStyleCnt="0">
        <dgm:presLayoutVars>
          <dgm:dir/>
          <dgm:resizeHandles val="exact"/>
        </dgm:presLayoutVars>
      </dgm:prSet>
      <dgm:spPr/>
    </dgm:pt>
    <dgm:pt modelId="{A082ED62-3AC8-4290-9965-FF1F451D130C}" type="pres">
      <dgm:prSet presAssocID="{C39E126B-C4CD-454E-B2ED-089CC091963E}" presName="compNode" presStyleCnt="0"/>
      <dgm:spPr/>
    </dgm:pt>
    <dgm:pt modelId="{F9791C6B-4574-4D56-9E94-25B9AC4E171C}" type="pres">
      <dgm:prSet presAssocID="{C39E126B-C4CD-454E-B2ED-089CC091963E}" presName="bgRect" presStyleLbl="bgShp" presStyleIdx="0" presStyleCnt="4"/>
      <dgm:spPr/>
    </dgm:pt>
    <dgm:pt modelId="{69BF780D-2EA6-4E5C-92BE-BC7B0F942C2C}" type="pres">
      <dgm:prSet presAssocID="{C39E126B-C4CD-454E-B2ED-089CC09196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9CDC70-A6D8-4918-96E7-167401AD728A}" type="pres">
      <dgm:prSet presAssocID="{C39E126B-C4CD-454E-B2ED-089CC091963E}" presName="spaceRect" presStyleCnt="0"/>
      <dgm:spPr/>
    </dgm:pt>
    <dgm:pt modelId="{03D87C9D-7DD4-4524-85D2-17F074F70474}" type="pres">
      <dgm:prSet presAssocID="{C39E126B-C4CD-454E-B2ED-089CC091963E}" presName="parTx" presStyleLbl="revTx" presStyleIdx="0" presStyleCnt="5">
        <dgm:presLayoutVars>
          <dgm:chMax val="0"/>
          <dgm:chPref val="0"/>
        </dgm:presLayoutVars>
      </dgm:prSet>
      <dgm:spPr/>
    </dgm:pt>
    <dgm:pt modelId="{82615FC9-42F6-4D8B-828C-AFA23D40201D}" type="pres">
      <dgm:prSet presAssocID="{A794523E-11EC-4F8F-B6BD-8020763DC8D6}" presName="sibTrans" presStyleCnt="0"/>
      <dgm:spPr/>
    </dgm:pt>
    <dgm:pt modelId="{C95440A8-A89C-40F1-9BA5-B7D9E27B8E2A}" type="pres">
      <dgm:prSet presAssocID="{C4BAF333-FF56-4423-AD5E-96D5F62D58C0}" presName="compNode" presStyleCnt="0"/>
      <dgm:spPr/>
    </dgm:pt>
    <dgm:pt modelId="{F2F1902B-9A10-4938-AFFB-93CFA49038D2}" type="pres">
      <dgm:prSet presAssocID="{C4BAF333-FF56-4423-AD5E-96D5F62D58C0}" presName="bgRect" presStyleLbl="bgShp" presStyleIdx="1" presStyleCnt="4"/>
      <dgm:spPr/>
    </dgm:pt>
    <dgm:pt modelId="{423946FE-FD33-4513-AC04-EDEF79A880ED}" type="pres">
      <dgm:prSet presAssocID="{C4BAF333-FF56-4423-AD5E-96D5F62D58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2135552-DD84-4510-B440-7F9BF970777C}" type="pres">
      <dgm:prSet presAssocID="{C4BAF333-FF56-4423-AD5E-96D5F62D58C0}" presName="spaceRect" presStyleCnt="0"/>
      <dgm:spPr/>
    </dgm:pt>
    <dgm:pt modelId="{63FA7032-9170-4A30-9550-8285E79DD508}" type="pres">
      <dgm:prSet presAssocID="{C4BAF333-FF56-4423-AD5E-96D5F62D58C0}" presName="parTx" presStyleLbl="revTx" presStyleIdx="1" presStyleCnt="5">
        <dgm:presLayoutVars>
          <dgm:chMax val="0"/>
          <dgm:chPref val="0"/>
        </dgm:presLayoutVars>
      </dgm:prSet>
      <dgm:spPr/>
    </dgm:pt>
    <dgm:pt modelId="{E4738051-CE30-4619-B042-3987A4572758}" type="pres">
      <dgm:prSet presAssocID="{C4BAF333-FF56-4423-AD5E-96D5F62D58C0}" presName="desTx" presStyleLbl="revTx" presStyleIdx="2" presStyleCnt="5">
        <dgm:presLayoutVars/>
      </dgm:prSet>
      <dgm:spPr/>
    </dgm:pt>
    <dgm:pt modelId="{AA2EE75E-1493-4A83-ABB1-A520A7CE78BC}" type="pres">
      <dgm:prSet presAssocID="{9BF901B4-8966-42D2-8968-AEAEA004B8DD}" presName="sibTrans" presStyleCnt="0"/>
      <dgm:spPr/>
    </dgm:pt>
    <dgm:pt modelId="{96009FCC-385B-4B09-95C8-24A5008C45FC}" type="pres">
      <dgm:prSet presAssocID="{4B8D8BD5-B066-4FF7-BBD7-B7E0C04B9FA9}" presName="compNode" presStyleCnt="0"/>
      <dgm:spPr/>
    </dgm:pt>
    <dgm:pt modelId="{7BB8CCCE-BE06-494B-B64C-F8826C21940E}" type="pres">
      <dgm:prSet presAssocID="{4B8D8BD5-B066-4FF7-BBD7-B7E0C04B9FA9}" presName="bgRect" presStyleLbl="bgShp" presStyleIdx="2" presStyleCnt="4"/>
      <dgm:spPr/>
    </dgm:pt>
    <dgm:pt modelId="{901A7057-1B12-4AF9-B21B-BE96EB3A943D}" type="pres">
      <dgm:prSet presAssocID="{4B8D8BD5-B066-4FF7-BBD7-B7E0C04B9F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F6C880-22B1-4F86-82DA-93206A12B5B0}" type="pres">
      <dgm:prSet presAssocID="{4B8D8BD5-B066-4FF7-BBD7-B7E0C04B9FA9}" presName="spaceRect" presStyleCnt="0"/>
      <dgm:spPr/>
    </dgm:pt>
    <dgm:pt modelId="{A842190F-94D9-4D66-9B79-CA6DA423771E}" type="pres">
      <dgm:prSet presAssocID="{4B8D8BD5-B066-4FF7-BBD7-B7E0C04B9FA9}" presName="parTx" presStyleLbl="revTx" presStyleIdx="3" presStyleCnt="5">
        <dgm:presLayoutVars>
          <dgm:chMax val="0"/>
          <dgm:chPref val="0"/>
        </dgm:presLayoutVars>
      </dgm:prSet>
      <dgm:spPr/>
    </dgm:pt>
    <dgm:pt modelId="{FFF8549C-5395-4BB1-B142-512CEE7B61E8}" type="pres">
      <dgm:prSet presAssocID="{C7B14F4A-2076-4B35-B876-F4C30E687060}" presName="sibTrans" presStyleCnt="0"/>
      <dgm:spPr/>
    </dgm:pt>
    <dgm:pt modelId="{A9D7AC10-9904-4E87-BDBB-851A95FCE6C9}" type="pres">
      <dgm:prSet presAssocID="{A140DC8E-2436-45E4-8BAD-43BC1E50E48C}" presName="compNode" presStyleCnt="0"/>
      <dgm:spPr/>
    </dgm:pt>
    <dgm:pt modelId="{BF1B038B-B2A0-4F1B-AB53-CA5D434E6EB4}" type="pres">
      <dgm:prSet presAssocID="{A140DC8E-2436-45E4-8BAD-43BC1E50E48C}" presName="bgRect" presStyleLbl="bgShp" presStyleIdx="3" presStyleCnt="4"/>
      <dgm:spPr/>
    </dgm:pt>
    <dgm:pt modelId="{297FDC6A-09B1-4374-9776-F9B43B3EE9AB}" type="pres">
      <dgm:prSet presAssocID="{A140DC8E-2436-45E4-8BAD-43BC1E50E4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4B4028E-E5D8-4265-8F6A-86FED468ADC4}" type="pres">
      <dgm:prSet presAssocID="{A140DC8E-2436-45E4-8BAD-43BC1E50E48C}" presName="spaceRect" presStyleCnt="0"/>
      <dgm:spPr/>
    </dgm:pt>
    <dgm:pt modelId="{84F589B1-E148-4C1D-9358-22D0AF956DC4}" type="pres">
      <dgm:prSet presAssocID="{A140DC8E-2436-45E4-8BAD-43BC1E50E4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4A92E01-A231-4EC0-957C-1C01ABB210B0}" type="presOf" srcId="{67C3E218-143E-4367-8AFE-A8C7B35A002A}" destId="{35CEE5DD-C3C6-4FF5-86B1-0033D0BB7813}" srcOrd="0" destOrd="0" presId="urn:microsoft.com/office/officeart/2018/2/layout/IconVerticalSolidList"/>
    <dgm:cxn modelId="{012E4103-B4C2-4BB4-9FB0-0C33CA33A1DA}" type="presOf" srcId="{4B8D8BD5-B066-4FF7-BBD7-B7E0C04B9FA9}" destId="{A842190F-94D9-4D66-9B79-CA6DA423771E}" srcOrd="0" destOrd="0" presId="urn:microsoft.com/office/officeart/2018/2/layout/IconVerticalSolidList"/>
    <dgm:cxn modelId="{00FB5F1A-CFB9-4907-8702-4EA33BE003CA}" type="presOf" srcId="{A140DC8E-2436-45E4-8BAD-43BC1E50E48C}" destId="{84F589B1-E148-4C1D-9358-22D0AF956DC4}" srcOrd="0" destOrd="0" presId="urn:microsoft.com/office/officeart/2018/2/layout/IconVerticalSolidList"/>
    <dgm:cxn modelId="{B5E0781C-01A0-42C1-A763-7E59D09158D6}" srcId="{67C3E218-143E-4367-8AFE-A8C7B35A002A}" destId="{4B8D8BD5-B066-4FF7-BBD7-B7E0C04B9FA9}" srcOrd="2" destOrd="0" parTransId="{E6E3BA42-80D7-4F3A-A7DE-93A500BD72E6}" sibTransId="{C7B14F4A-2076-4B35-B876-F4C30E687060}"/>
    <dgm:cxn modelId="{1BFC0220-9DE5-4DF6-829B-D325BD6A4B17}" srcId="{67C3E218-143E-4367-8AFE-A8C7B35A002A}" destId="{C39E126B-C4CD-454E-B2ED-089CC091963E}" srcOrd="0" destOrd="0" parTransId="{933FEF27-F918-42A9-898A-C03F73674F96}" sibTransId="{A794523E-11EC-4F8F-B6BD-8020763DC8D6}"/>
    <dgm:cxn modelId="{6496083A-82C2-4ECD-B3EA-4E3C91FEABE8}" type="presOf" srcId="{C4BAF333-FF56-4423-AD5E-96D5F62D58C0}" destId="{63FA7032-9170-4A30-9550-8285E79DD508}" srcOrd="0" destOrd="0" presId="urn:microsoft.com/office/officeart/2018/2/layout/IconVerticalSolidList"/>
    <dgm:cxn modelId="{B0F7C378-D719-4B09-AF2D-EE0712CF129B}" srcId="{C4BAF333-FF56-4423-AD5E-96D5F62D58C0}" destId="{03B674DB-4004-4048-A2DA-D3E20DDA176F}" srcOrd="0" destOrd="0" parTransId="{0B7D5AAD-7E83-4CB7-B329-7E7881970E23}" sibTransId="{84A332E3-3B4B-4A3F-90CE-6AB977F7F8CD}"/>
    <dgm:cxn modelId="{86E01BBB-BE47-4A71-B1A3-8F8DC221EE7B}" type="presOf" srcId="{03B674DB-4004-4048-A2DA-D3E20DDA176F}" destId="{E4738051-CE30-4619-B042-3987A4572758}" srcOrd="0" destOrd="0" presId="urn:microsoft.com/office/officeart/2018/2/layout/IconVerticalSolidList"/>
    <dgm:cxn modelId="{4E72B2C2-627D-48F2-AB68-7BD33E1A7721}" srcId="{67C3E218-143E-4367-8AFE-A8C7B35A002A}" destId="{A140DC8E-2436-45E4-8BAD-43BC1E50E48C}" srcOrd="3" destOrd="0" parTransId="{1C894C6A-57E4-4516-9DBD-D69971B84871}" sibTransId="{82C7335E-DE51-4A1F-8311-63F95D7FFF8E}"/>
    <dgm:cxn modelId="{17E953D9-74F5-4BCF-ACAF-E1223B4AD155}" type="presOf" srcId="{C39E126B-C4CD-454E-B2ED-089CC091963E}" destId="{03D87C9D-7DD4-4524-85D2-17F074F70474}" srcOrd="0" destOrd="0" presId="urn:microsoft.com/office/officeart/2018/2/layout/IconVerticalSolidList"/>
    <dgm:cxn modelId="{59D486EF-38FF-48DF-8B7C-F79C8BB66A30}" srcId="{67C3E218-143E-4367-8AFE-A8C7B35A002A}" destId="{C4BAF333-FF56-4423-AD5E-96D5F62D58C0}" srcOrd="1" destOrd="0" parTransId="{9F7499BA-9B1A-4B22-B3CE-DDA1F2106B1B}" sibTransId="{9BF901B4-8966-42D2-8968-AEAEA004B8DD}"/>
    <dgm:cxn modelId="{15779982-0C50-4810-9EB4-4E285AC8A045}" type="presParOf" srcId="{35CEE5DD-C3C6-4FF5-86B1-0033D0BB7813}" destId="{A082ED62-3AC8-4290-9965-FF1F451D130C}" srcOrd="0" destOrd="0" presId="urn:microsoft.com/office/officeart/2018/2/layout/IconVerticalSolidList"/>
    <dgm:cxn modelId="{C4E7F77F-6278-4565-81FD-95B958F7C823}" type="presParOf" srcId="{A082ED62-3AC8-4290-9965-FF1F451D130C}" destId="{F9791C6B-4574-4D56-9E94-25B9AC4E171C}" srcOrd="0" destOrd="0" presId="urn:microsoft.com/office/officeart/2018/2/layout/IconVerticalSolidList"/>
    <dgm:cxn modelId="{0926DF49-EB02-4145-99A7-EC4EF1E4AEA9}" type="presParOf" srcId="{A082ED62-3AC8-4290-9965-FF1F451D130C}" destId="{69BF780D-2EA6-4E5C-92BE-BC7B0F942C2C}" srcOrd="1" destOrd="0" presId="urn:microsoft.com/office/officeart/2018/2/layout/IconVerticalSolidList"/>
    <dgm:cxn modelId="{61EEA9C4-4BE2-4861-A7B7-3A80EFDBAA1F}" type="presParOf" srcId="{A082ED62-3AC8-4290-9965-FF1F451D130C}" destId="{539CDC70-A6D8-4918-96E7-167401AD728A}" srcOrd="2" destOrd="0" presId="urn:microsoft.com/office/officeart/2018/2/layout/IconVerticalSolidList"/>
    <dgm:cxn modelId="{87B346DC-2ACA-4AC8-B190-E7F1AC9BB3F1}" type="presParOf" srcId="{A082ED62-3AC8-4290-9965-FF1F451D130C}" destId="{03D87C9D-7DD4-4524-85D2-17F074F70474}" srcOrd="3" destOrd="0" presId="urn:microsoft.com/office/officeart/2018/2/layout/IconVerticalSolidList"/>
    <dgm:cxn modelId="{2F6E847B-DF06-48F4-AD14-AD3DD13C4D79}" type="presParOf" srcId="{35CEE5DD-C3C6-4FF5-86B1-0033D0BB7813}" destId="{82615FC9-42F6-4D8B-828C-AFA23D40201D}" srcOrd="1" destOrd="0" presId="urn:microsoft.com/office/officeart/2018/2/layout/IconVerticalSolidList"/>
    <dgm:cxn modelId="{9E7DB72C-E903-4C85-BE62-897E3BF0B8E1}" type="presParOf" srcId="{35CEE5DD-C3C6-4FF5-86B1-0033D0BB7813}" destId="{C95440A8-A89C-40F1-9BA5-B7D9E27B8E2A}" srcOrd="2" destOrd="0" presId="urn:microsoft.com/office/officeart/2018/2/layout/IconVerticalSolidList"/>
    <dgm:cxn modelId="{EF7E0FC6-8796-4CB9-AF32-55D3D253DF86}" type="presParOf" srcId="{C95440A8-A89C-40F1-9BA5-B7D9E27B8E2A}" destId="{F2F1902B-9A10-4938-AFFB-93CFA49038D2}" srcOrd="0" destOrd="0" presId="urn:microsoft.com/office/officeart/2018/2/layout/IconVerticalSolidList"/>
    <dgm:cxn modelId="{EF46730E-3839-4DA1-893A-EBB321537BE1}" type="presParOf" srcId="{C95440A8-A89C-40F1-9BA5-B7D9E27B8E2A}" destId="{423946FE-FD33-4513-AC04-EDEF79A880ED}" srcOrd="1" destOrd="0" presId="urn:microsoft.com/office/officeart/2018/2/layout/IconVerticalSolidList"/>
    <dgm:cxn modelId="{F3C6C422-B324-4A67-92E4-B93F58F45ED5}" type="presParOf" srcId="{C95440A8-A89C-40F1-9BA5-B7D9E27B8E2A}" destId="{72135552-DD84-4510-B440-7F9BF970777C}" srcOrd="2" destOrd="0" presId="urn:microsoft.com/office/officeart/2018/2/layout/IconVerticalSolidList"/>
    <dgm:cxn modelId="{8C9B69A0-DCB8-4BE0-86FD-95559CF0CC09}" type="presParOf" srcId="{C95440A8-A89C-40F1-9BA5-B7D9E27B8E2A}" destId="{63FA7032-9170-4A30-9550-8285E79DD508}" srcOrd="3" destOrd="0" presId="urn:microsoft.com/office/officeart/2018/2/layout/IconVerticalSolidList"/>
    <dgm:cxn modelId="{DD3BD696-0653-48A2-B100-20D2861C18F5}" type="presParOf" srcId="{C95440A8-A89C-40F1-9BA5-B7D9E27B8E2A}" destId="{E4738051-CE30-4619-B042-3987A4572758}" srcOrd="4" destOrd="0" presId="urn:microsoft.com/office/officeart/2018/2/layout/IconVerticalSolidList"/>
    <dgm:cxn modelId="{7392DACD-FF55-4C3C-96E7-A8BC24509527}" type="presParOf" srcId="{35CEE5DD-C3C6-4FF5-86B1-0033D0BB7813}" destId="{AA2EE75E-1493-4A83-ABB1-A520A7CE78BC}" srcOrd="3" destOrd="0" presId="urn:microsoft.com/office/officeart/2018/2/layout/IconVerticalSolidList"/>
    <dgm:cxn modelId="{6FF6F016-6EBC-42EE-A67C-744EF8B55650}" type="presParOf" srcId="{35CEE5DD-C3C6-4FF5-86B1-0033D0BB7813}" destId="{96009FCC-385B-4B09-95C8-24A5008C45FC}" srcOrd="4" destOrd="0" presId="urn:microsoft.com/office/officeart/2018/2/layout/IconVerticalSolidList"/>
    <dgm:cxn modelId="{C6F79F1E-B476-42F5-8E41-04B484D19D24}" type="presParOf" srcId="{96009FCC-385B-4B09-95C8-24A5008C45FC}" destId="{7BB8CCCE-BE06-494B-B64C-F8826C21940E}" srcOrd="0" destOrd="0" presId="urn:microsoft.com/office/officeart/2018/2/layout/IconVerticalSolidList"/>
    <dgm:cxn modelId="{448A3470-9CF4-4689-B739-68C1C8DA407C}" type="presParOf" srcId="{96009FCC-385B-4B09-95C8-24A5008C45FC}" destId="{901A7057-1B12-4AF9-B21B-BE96EB3A943D}" srcOrd="1" destOrd="0" presId="urn:microsoft.com/office/officeart/2018/2/layout/IconVerticalSolidList"/>
    <dgm:cxn modelId="{40ADAAD7-73C6-4061-B531-5838F507C964}" type="presParOf" srcId="{96009FCC-385B-4B09-95C8-24A5008C45FC}" destId="{12F6C880-22B1-4F86-82DA-93206A12B5B0}" srcOrd="2" destOrd="0" presId="urn:microsoft.com/office/officeart/2018/2/layout/IconVerticalSolidList"/>
    <dgm:cxn modelId="{BB7C4C6F-53FE-41CE-A573-6C8CF49BFFF4}" type="presParOf" srcId="{96009FCC-385B-4B09-95C8-24A5008C45FC}" destId="{A842190F-94D9-4D66-9B79-CA6DA423771E}" srcOrd="3" destOrd="0" presId="urn:microsoft.com/office/officeart/2018/2/layout/IconVerticalSolidList"/>
    <dgm:cxn modelId="{1C336B92-772A-4113-A842-1DE32E8E7329}" type="presParOf" srcId="{35CEE5DD-C3C6-4FF5-86B1-0033D0BB7813}" destId="{FFF8549C-5395-4BB1-B142-512CEE7B61E8}" srcOrd="5" destOrd="0" presId="urn:microsoft.com/office/officeart/2018/2/layout/IconVerticalSolidList"/>
    <dgm:cxn modelId="{D2707CEA-BDEE-4C77-AD64-22589C06683A}" type="presParOf" srcId="{35CEE5DD-C3C6-4FF5-86B1-0033D0BB7813}" destId="{A9D7AC10-9904-4E87-BDBB-851A95FCE6C9}" srcOrd="6" destOrd="0" presId="urn:microsoft.com/office/officeart/2018/2/layout/IconVerticalSolidList"/>
    <dgm:cxn modelId="{775E2187-C29E-485F-B0DA-5A00C09C8F71}" type="presParOf" srcId="{A9D7AC10-9904-4E87-BDBB-851A95FCE6C9}" destId="{BF1B038B-B2A0-4F1B-AB53-CA5D434E6EB4}" srcOrd="0" destOrd="0" presId="urn:microsoft.com/office/officeart/2018/2/layout/IconVerticalSolidList"/>
    <dgm:cxn modelId="{94A6A348-602E-449E-9EE0-19C3BDF4B67D}" type="presParOf" srcId="{A9D7AC10-9904-4E87-BDBB-851A95FCE6C9}" destId="{297FDC6A-09B1-4374-9776-F9B43B3EE9AB}" srcOrd="1" destOrd="0" presId="urn:microsoft.com/office/officeart/2018/2/layout/IconVerticalSolidList"/>
    <dgm:cxn modelId="{FA429B55-583F-47BC-8421-31A70FCFF0E4}" type="presParOf" srcId="{A9D7AC10-9904-4E87-BDBB-851A95FCE6C9}" destId="{54B4028E-E5D8-4265-8F6A-86FED468ADC4}" srcOrd="2" destOrd="0" presId="urn:microsoft.com/office/officeart/2018/2/layout/IconVerticalSolidList"/>
    <dgm:cxn modelId="{34BB151E-BC96-46F4-A583-3260E4F0C150}" type="presParOf" srcId="{A9D7AC10-9904-4E87-BDBB-851A95FCE6C9}" destId="{84F589B1-E148-4C1D-9358-22D0AF956D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DC3200-D75A-4714-ABE9-F5C1139997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7DE6B8-672E-4BE2-9E53-4383CC8B7CA0}">
      <dgm:prSet/>
      <dgm:spPr/>
      <dgm:t>
        <a:bodyPr/>
        <a:lstStyle/>
        <a:p>
          <a:r>
            <a:rPr lang="en-US"/>
            <a:t>Use full country/more comprehensive data to repeat analysis</a:t>
          </a:r>
        </a:p>
      </dgm:t>
    </dgm:pt>
    <dgm:pt modelId="{61AE9328-D639-4B07-9105-528DF038A163}" type="parTrans" cxnId="{42B034F4-AD9B-4082-8135-77C38DB84D51}">
      <dgm:prSet/>
      <dgm:spPr/>
      <dgm:t>
        <a:bodyPr/>
        <a:lstStyle/>
        <a:p>
          <a:endParaRPr lang="en-US"/>
        </a:p>
      </dgm:t>
    </dgm:pt>
    <dgm:pt modelId="{1DD04B26-BA5E-413A-985B-472B4734FEBC}" type="sibTrans" cxnId="{42B034F4-AD9B-4082-8135-77C38DB84D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AB9BD7F-41F1-4566-813A-8FD512F7F275}">
      <dgm:prSet/>
      <dgm:spPr/>
      <dgm:t>
        <a:bodyPr/>
        <a:lstStyle/>
        <a:p>
          <a:r>
            <a:rPr lang="en-US"/>
            <a:t>Combine with extreme weather data</a:t>
          </a:r>
        </a:p>
      </dgm:t>
    </dgm:pt>
    <dgm:pt modelId="{01853DA7-C355-43C8-B30A-99477C3A493E}" type="parTrans" cxnId="{D9946F86-E8B5-4FA4-BC31-5555D8738982}">
      <dgm:prSet/>
      <dgm:spPr/>
      <dgm:t>
        <a:bodyPr/>
        <a:lstStyle/>
        <a:p>
          <a:endParaRPr lang="en-US"/>
        </a:p>
      </dgm:t>
    </dgm:pt>
    <dgm:pt modelId="{83117227-2F3C-497F-8408-63E03468D815}" type="sibTrans" cxnId="{D9946F86-E8B5-4FA4-BC31-5555D87389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D8D34C-50A1-4540-9F14-D540A20C656B}">
      <dgm:prSet/>
      <dgm:spPr/>
      <dgm:t>
        <a:bodyPr/>
        <a:lstStyle/>
        <a:p>
          <a:r>
            <a:rPr lang="en-US"/>
            <a:t>Hurricanes, tornadoes, etc.</a:t>
          </a:r>
        </a:p>
      </dgm:t>
    </dgm:pt>
    <dgm:pt modelId="{FE7A45FF-C409-4299-9D78-CD3CFDE566FF}" type="parTrans" cxnId="{1344865E-2C45-48BF-96C8-2D05387594AD}">
      <dgm:prSet/>
      <dgm:spPr/>
      <dgm:t>
        <a:bodyPr/>
        <a:lstStyle/>
        <a:p>
          <a:endParaRPr lang="en-US"/>
        </a:p>
      </dgm:t>
    </dgm:pt>
    <dgm:pt modelId="{631617D9-767B-4F31-B63D-DF899F4D8998}" type="sibTrans" cxnId="{1344865E-2C45-48BF-96C8-2D05387594AD}">
      <dgm:prSet/>
      <dgm:spPr/>
      <dgm:t>
        <a:bodyPr/>
        <a:lstStyle/>
        <a:p>
          <a:endParaRPr lang="en-US"/>
        </a:p>
      </dgm:t>
    </dgm:pt>
    <dgm:pt modelId="{13F43F0C-FC10-4348-A508-F9628984F814}">
      <dgm:prSet/>
      <dgm:spPr/>
      <dgm:t>
        <a:bodyPr/>
        <a:lstStyle/>
        <a:p>
          <a:r>
            <a:rPr lang="en-US"/>
            <a:t>Combine with pollution data to identify causes of climate change</a:t>
          </a:r>
        </a:p>
      </dgm:t>
    </dgm:pt>
    <dgm:pt modelId="{C6993886-66EA-4F55-A131-F0FF6CFE6FB9}" type="parTrans" cxnId="{A8A63F40-6587-482E-8951-7600B6C7450B}">
      <dgm:prSet/>
      <dgm:spPr/>
      <dgm:t>
        <a:bodyPr/>
        <a:lstStyle/>
        <a:p>
          <a:endParaRPr lang="en-US"/>
        </a:p>
      </dgm:t>
    </dgm:pt>
    <dgm:pt modelId="{24CD1D61-FD8D-48C9-9E84-AEDBEF437C11}" type="sibTrans" cxnId="{A8A63F40-6587-482E-8951-7600B6C745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A1D1648-C477-4313-B50A-406B9D259B14}">
      <dgm:prSet/>
      <dgm:spPr/>
      <dgm:t>
        <a:bodyPr/>
        <a:lstStyle/>
        <a:p>
          <a:r>
            <a:rPr lang="en-US"/>
            <a:t>Examine specific times of the year to see if temperatures are changing or if there is more volatility in weather events</a:t>
          </a:r>
        </a:p>
      </dgm:t>
    </dgm:pt>
    <dgm:pt modelId="{146EE558-A5AC-447A-A09D-D84BF22945A2}" type="parTrans" cxnId="{3EEFE870-D267-468F-A49B-39E779C29530}">
      <dgm:prSet/>
      <dgm:spPr/>
      <dgm:t>
        <a:bodyPr/>
        <a:lstStyle/>
        <a:p>
          <a:endParaRPr lang="en-US"/>
        </a:p>
      </dgm:t>
    </dgm:pt>
    <dgm:pt modelId="{5BB6871D-E7FB-40C9-A055-F7B15DE6E274}" type="sibTrans" cxnId="{3EEFE870-D267-468F-A49B-39E779C2953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5384CCE-7043-BF4B-B15E-1A821A799D96}" type="pres">
      <dgm:prSet presAssocID="{E5DC3200-D75A-4714-ABE9-F5C11399972B}" presName="Name0" presStyleCnt="0">
        <dgm:presLayoutVars>
          <dgm:animLvl val="lvl"/>
          <dgm:resizeHandles val="exact"/>
        </dgm:presLayoutVars>
      </dgm:prSet>
      <dgm:spPr/>
    </dgm:pt>
    <dgm:pt modelId="{FEAB0FF9-6CB7-CA4C-BC3C-E1A10B025285}" type="pres">
      <dgm:prSet presAssocID="{BD7DE6B8-672E-4BE2-9E53-4383CC8B7CA0}" presName="compositeNode" presStyleCnt="0">
        <dgm:presLayoutVars>
          <dgm:bulletEnabled val="1"/>
        </dgm:presLayoutVars>
      </dgm:prSet>
      <dgm:spPr/>
    </dgm:pt>
    <dgm:pt modelId="{EA2AB70A-ABC3-984C-8F8F-71670C330A36}" type="pres">
      <dgm:prSet presAssocID="{BD7DE6B8-672E-4BE2-9E53-4383CC8B7CA0}" presName="bgRect" presStyleLbl="bgAccFollowNode1" presStyleIdx="0" presStyleCnt="4"/>
      <dgm:spPr/>
    </dgm:pt>
    <dgm:pt modelId="{6D851705-C966-2742-BE66-4BB6C59CD541}" type="pres">
      <dgm:prSet presAssocID="{1DD04B26-BA5E-413A-985B-472B4734FEB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C5125E6-26EC-9E45-B4CC-BC9D1E49D944}" type="pres">
      <dgm:prSet presAssocID="{BD7DE6B8-672E-4BE2-9E53-4383CC8B7CA0}" presName="bottomLine" presStyleLbl="alignNode1" presStyleIdx="1" presStyleCnt="8">
        <dgm:presLayoutVars/>
      </dgm:prSet>
      <dgm:spPr/>
    </dgm:pt>
    <dgm:pt modelId="{909D7CC5-4A4E-684D-9E7E-CA515E522A74}" type="pres">
      <dgm:prSet presAssocID="{BD7DE6B8-672E-4BE2-9E53-4383CC8B7CA0}" presName="nodeText" presStyleLbl="bgAccFollowNode1" presStyleIdx="0" presStyleCnt="4">
        <dgm:presLayoutVars>
          <dgm:bulletEnabled val="1"/>
        </dgm:presLayoutVars>
      </dgm:prSet>
      <dgm:spPr/>
    </dgm:pt>
    <dgm:pt modelId="{F77924D7-D276-FF49-96D7-05D5DE54BE76}" type="pres">
      <dgm:prSet presAssocID="{1DD04B26-BA5E-413A-985B-472B4734FEBC}" presName="sibTrans" presStyleCnt="0"/>
      <dgm:spPr/>
    </dgm:pt>
    <dgm:pt modelId="{EE6C30D7-D17E-634B-8455-791D3DAD4907}" type="pres">
      <dgm:prSet presAssocID="{0AB9BD7F-41F1-4566-813A-8FD512F7F275}" presName="compositeNode" presStyleCnt="0">
        <dgm:presLayoutVars>
          <dgm:bulletEnabled val="1"/>
        </dgm:presLayoutVars>
      </dgm:prSet>
      <dgm:spPr/>
    </dgm:pt>
    <dgm:pt modelId="{76B768C8-5C49-7E4D-A8E6-7F1FED4BD80F}" type="pres">
      <dgm:prSet presAssocID="{0AB9BD7F-41F1-4566-813A-8FD512F7F275}" presName="bgRect" presStyleLbl="bgAccFollowNode1" presStyleIdx="1" presStyleCnt="4"/>
      <dgm:spPr/>
    </dgm:pt>
    <dgm:pt modelId="{07544BE5-D2BA-5449-8421-8B71CF6BEE0A}" type="pres">
      <dgm:prSet presAssocID="{83117227-2F3C-497F-8408-63E03468D81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7F10D12-8C72-EE4D-AEA1-78D5D4A006CD}" type="pres">
      <dgm:prSet presAssocID="{0AB9BD7F-41F1-4566-813A-8FD512F7F275}" presName="bottomLine" presStyleLbl="alignNode1" presStyleIdx="3" presStyleCnt="8">
        <dgm:presLayoutVars/>
      </dgm:prSet>
      <dgm:spPr/>
    </dgm:pt>
    <dgm:pt modelId="{3C5FC919-B9F0-A94E-9130-B6FAAD56458A}" type="pres">
      <dgm:prSet presAssocID="{0AB9BD7F-41F1-4566-813A-8FD512F7F275}" presName="nodeText" presStyleLbl="bgAccFollowNode1" presStyleIdx="1" presStyleCnt="4">
        <dgm:presLayoutVars>
          <dgm:bulletEnabled val="1"/>
        </dgm:presLayoutVars>
      </dgm:prSet>
      <dgm:spPr/>
    </dgm:pt>
    <dgm:pt modelId="{4D60A5DE-0516-CE4B-BA87-30EBC674311A}" type="pres">
      <dgm:prSet presAssocID="{83117227-2F3C-497F-8408-63E03468D815}" presName="sibTrans" presStyleCnt="0"/>
      <dgm:spPr/>
    </dgm:pt>
    <dgm:pt modelId="{0260BB17-9E6F-C046-8634-58766A18788D}" type="pres">
      <dgm:prSet presAssocID="{13F43F0C-FC10-4348-A508-F9628984F814}" presName="compositeNode" presStyleCnt="0">
        <dgm:presLayoutVars>
          <dgm:bulletEnabled val="1"/>
        </dgm:presLayoutVars>
      </dgm:prSet>
      <dgm:spPr/>
    </dgm:pt>
    <dgm:pt modelId="{CA209FD4-434E-5747-8DA3-76B68EE78CEC}" type="pres">
      <dgm:prSet presAssocID="{13F43F0C-FC10-4348-A508-F9628984F814}" presName="bgRect" presStyleLbl="bgAccFollowNode1" presStyleIdx="2" presStyleCnt="4"/>
      <dgm:spPr/>
    </dgm:pt>
    <dgm:pt modelId="{3566327E-3DFA-024C-AD55-425DEEF9D266}" type="pres">
      <dgm:prSet presAssocID="{24CD1D61-FD8D-48C9-9E84-AEDBEF437C1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7253642-0387-8148-811B-ED9B666CA4D2}" type="pres">
      <dgm:prSet presAssocID="{13F43F0C-FC10-4348-A508-F9628984F814}" presName="bottomLine" presStyleLbl="alignNode1" presStyleIdx="5" presStyleCnt="8">
        <dgm:presLayoutVars/>
      </dgm:prSet>
      <dgm:spPr/>
    </dgm:pt>
    <dgm:pt modelId="{86B7640D-BE4D-BF4E-A7F8-58F317C4A4C9}" type="pres">
      <dgm:prSet presAssocID="{13F43F0C-FC10-4348-A508-F9628984F814}" presName="nodeText" presStyleLbl="bgAccFollowNode1" presStyleIdx="2" presStyleCnt="4">
        <dgm:presLayoutVars>
          <dgm:bulletEnabled val="1"/>
        </dgm:presLayoutVars>
      </dgm:prSet>
      <dgm:spPr/>
    </dgm:pt>
    <dgm:pt modelId="{71906F7B-4818-6844-A914-DA07D4FE99EC}" type="pres">
      <dgm:prSet presAssocID="{24CD1D61-FD8D-48C9-9E84-AEDBEF437C11}" presName="sibTrans" presStyleCnt="0"/>
      <dgm:spPr/>
    </dgm:pt>
    <dgm:pt modelId="{9D481173-1222-3940-839F-7A354A749CDE}" type="pres">
      <dgm:prSet presAssocID="{9A1D1648-C477-4313-B50A-406B9D259B14}" presName="compositeNode" presStyleCnt="0">
        <dgm:presLayoutVars>
          <dgm:bulletEnabled val="1"/>
        </dgm:presLayoutVars>
      </dgm:prSet>
      <dgm:spPr/>
    </dgm:pt>
    <dgm:pt modelId="{1EB59FBA-1A13-0748-B525-993425E599E3}" type="pres">
      <dgm:prSet presAssocID="{9A1D1648-C477-4313-B50A-406B9D259B14}" presName="bgRect" presStyleLbl="bgAccFollowNode1" presStyleIdx="3" presStyleCnt="4"/>
      <dgm:spPr/>
    </dgm:pt>
    <dgm:pt modelId="{1C176944-E0B1-684B-B1DC-B09991BD827D}" type="pres">
      <dgm:prSet presAssocID="{5BB6871D-E7FB-40C9-A055-F7B15DE6E2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BDCEAEF-AF6C-D940-809B-D6A29CD3A173}" type="pres">
      <dgm:prSet presAssocID="{9A1D1648-C477-4313-B50A-406B9D259B14}" presName="bottomLine" presStyleLbl="alignNode1" presStyleIdx="7" presStyleCnt="8">
        <dgm:presLayoutVars/>
      </dgm:prSet>
      <dgm:spPr/>
    </dgm:pt>
    <dgm:pt modelId="{FE985ECC-D6F6-1549-A438-FD70F6EBFA3F}" type="pres">
      <dgm:prSet presAssocID="{9A1D1648-C477-4313-B50A-406B9D259B1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909D312-7E16-504A-907E-AF6FEE614DEA}" type="presOf" srcId="{9A1D1648-C477-4313-B50A-406B9D259B14}" destId="{1EB59FBA-1A13-0748-B525-993425E599E3}" srcOrd="0" destOrd="0" presId="urn:microsoft.com/office/officeart/2016/7/layout/BasicLinearProcessNumbered"/>
    <dgm:cxn modelId="{A8A63F40-6587-482E-8951-7600B6C7450B}" srcId="{E5DC3200-D75A-4714-ABE9-F5C11399972B}" destId="{13F43F0C-FC10-4348-A508-F9628984F814}" srcOrd="2" destOrd="0" parTransId="{C6993886-66EA-4F55-A131-F0FF6CFE6FB9}" sibTransId="{24CD1D61-FD8D-48C9-9E84-AEDBEF437C11}"/>
    <dgm:cxn modelId="{BD4BE851-0D59-6D41-B860-2F085E30A3F9}" type="presOf" srcId="{21D8D34C-50A1-4540-9F14-D540A20C656B}" destId="{3C5FC919-B9F0-A94E-9130-B6FAAD56458A}" srcOrd="0" destOrd="1" presId="urn:microsoft.com/office/officeart/2016/7/layout/BasicLinearProcessNumbered"/>
    <dgm:cxn modelId="{1344865E-2C45-48BF-96C8-2D05387594AD}" srcId="{0AB9BD7F-41F1-4566-813A-8FD512F7F275}" destId="{21D8D34C-50A1-4540-9F14-D540A20C656B}" srcOrd="0" destOrd="0" parTransId="{FE7A45FF-C409-4299-9D78-CD3CFDE566FF}" sibTransId="{631617D9-767B-4F31-B63D-DF899F4D8998}"/>
    <dgm:cxn modelId="{77942366-5EFC-D249-A3F2-E34E1E818AB2}" type="presOf" srcId="{13F43F0C-FC10-4348-A508-F9628984F814}" destId="{86B7640D-BE4D-BF4E-A7F8-58F317C4A4C9}" srcOrd="1" destOrd="0" presId="urn:microsoft.com/office/officeart/2016/7/layout/BasicLinearProcessNumbered"/>
    <dgm:cxn modelId="{3EEFE870-D267-468F-A49B-39E779C29530}" srcId="{E5DC3200-D75A-4714-ABE9-F5C11399972B}" destId="{9A1D1648-C477-4313-B50A-406B9D259B14}" srcOrd="3" destOrd="0" parTransId="{146EE558-A5AC-447A-A09D-D84BF22945A2}" sibTransId="{5BB6871D-E7FB-40C9-A055-F7B15DE6E274}"/>
    <dgm:cxn modelId="{A64C8F75-5FC0-C246-A521-D8BA9EE2E855}" type="presOf" srcId="{13F43F0C-FC10-4348-A508-F9628984F814}" destId="{CA209FD4-434E-5747-8DA3-76B68EE78CEC}" srcOrd="0" destOrd="0" presId="urn:microsoft.com/office/officeart/2016/7/layout/BasicLinearProcessNumbered"/>
    <dgm:cxn modelId="{D9946F86-E8B5-4FA4-BC31-5555D8738982}" srcId="{E5DC3200-D75A-4714-ABE9-F5C11399972B}" destId="{0AB9BD7F-41F1-4566-813A-8FD512F7F275}" srcOrd="1" destOrd="0" parTransId="{01853DA7-C355-43C8-B30A-99477C3A493E}" sibTransId="{83117227-2F3C-497F-8408-63E03468D815}"/>
    <dgm:cxn modelId="{F72CED8D-AAC5-0C43-91AD-8A0D08ED2B25}" type="presOf" srcId="{BD7DE6B8-672E-4BE2-9E53-4383CC8B7CA0}" destId="{909D7CC5-4A4E-684D-9E7E-CA515E522A74}" srcOrd="1" destOrd="0" presId="urn:microsoft.com/office/officeart/2016/7/layout/BasicLinearProcessNumbered"/>
    <dgm:cxn modelId="{917FFB95-C0CB-A842-9226-993DDD8C9A15}" type="presOf" srcId="{9A1D1648-C477-4313-B50A-406B9D259B14}" destId="{FE985ECC-D6F6-1549-A438-FD70F6EBFA3F}" srcOrd="1" destOrd="0" presId="urn:microsoft.com/office/officeart/2016/7/layout/BasicLinearProcessNumbered"/>
    <dgm:cxn modelId="{665B96A3-AFB9-8F4A-9D05-C3F1A6167583}" type="presOf" srcId="{24CD1D61-FD8D-48C9-9E84-AEDBEF437C11}" destId="{3566327E-3DFA-024C-AD55-425DEEF9D266}" srcOrd="0" destOrd="0" presId="urn:microsoft.com/office/officeart/2016/7/layout/BasicLinearProcessNumbered"/>
    <dgm:cxn modelId="{CB5DBFAB-4150-EB4A-B0BA-8A08DAC046FC}" type="presOf" srcId="{1DD04B26-BA5E-413A-985B-472B4734FEBC}" destId="{6D851705-C966-2742-BE66-4BB6C59CD541}" srcOrd="0" destOrd="0" presId="urn:microsoft.com/office/officeart/2016/7/layout/BasicLinearProcessNumbered"/>
    <dgm:cxn modelId="{BD33F1CD-FF50-A24D-B80B-6D0E65F15A27}" type="presOf" srcId="{0AB9BD7F-41F1-4566-813A-8FD512F7F275}" destId="{3C5FC919-B9F0-A94E-9130-B6FAAD56458A}" srcOrd="1" destOrd="0" presId="urn:microsoft.com/office/officeart/2016/7/layout/BasicLinearProcessNumbered"/>
    <dgm:cxn modelId="{0EABB1D3-C2A2-2D41-8A5F-2493B49D374C}" type="presOf" srcId="{5BB6871D-E7FB-40C9-A055-F7B15DE6E274}" destId="{1C176944-E0B1-684B-B1DC-B09991BD827D}" srcOrd="0" destOrd="0" presId="urn:microsoft.com/office/officeart/2016/7/layout/BasicLinearProcessNumbered"/>
    <dgm:cxn modelId="{47959ADB-13B8-0B42-8002-085AA096C153}" type="presOf" srcId="{0AB9BD7F-41F1-4566-813A-8FD512F7F275}" destId="{76B768C8-5C49-7E4D-A8E6-7F1FED4BD80F}" srcOrd="0" destOrd="0" presId="urn:microsoft.com/office/officeart/2016/7/layout/BasicLinearProcessNumbered"/>
    <dgm:cxn modelId="{A50AD8DC-B60B-0C4D-A487-5DC37AD80F28}" type="presOf" srcId="{BD7DE6B8-672E-4BE2-9E53-4383CC8B7CA0}" destId="{EA2AB70A-ABC3-984C-8F8F-71670C330A36}" srcOrd="0" destOrd="0" presId="urn:microsoft.com/office/officeart/2016/7/layout/BasicLinearProcessNumbered"/>
    <dgm:cxn modelId="{D042C4DE-7CEF-4844-9781-449E3BDA6EC2}" type="presOf" srcId="{83117227-2F3C-497F-8408-63E03468D815}" destId="{07544BE5-D2BA-5449-8421-8B71CF6BEE0A}" srcOrd="0" destOrd="0" presId="urn:microsoft.com/office/officeart/2016/7/layout/BasicLinearProcessNumbered"/>
    <dgm:cxn modelId="{F9DD16F0-D72C-C14A-8FEC-0BDDF739A02A}" type="presOf" srcId="{E5DC3200-D75A-4714-ABE9-F5C11399972B}" destId="{05384CCE-7043-BF4B-B15E-1A821A799D96}" srcOrd="0" destOrd="0" presId="urn:microsoft.com/office/officeart/2016/7/layout/BasicLinearProcessNumbered"/>
    <dgm:cxn modelId="{42B034F4-AD9B-4082-8135-77C38DB84D51}" srcId="{E5DC3200-D75A-4714-ABE9-F5C11399972B}" destId="{BD7DE6B8-672E-4BE2-9E53-4383CC8B7CA0}" srcOrd="0" destOrd="0" parTransId="{61AE9328-D639-4B07-9105-528DF038A163}" sibTransId="{1DD04B26-BA5E-413A-985B-472B4734FEBC}"/>
    <dgm:cxn modelId="{9198225A-84DC-1540-A2ED-89DBECE1477C}" type="presParOf" srcId="{05384CCE-7043-BF4B-B15E-1A821A799D96}" destId="{FEAB0FF9-6CB7-CA4C-BC3C-E1A10B025285}" srcOrd="0" destOrd="0" presId="urn:microsoft.com/office/officeart/2016/7/layout/BasicLinearProcessNumbered"/>
    <dgm:cxn modelId="{45F71E9B-5AC3-C042-A26B-B45BF854ACF6}" type="presParOf" srcId="{FEAB0FF9-6CB7-CA4C-BC3C-E1A10B025285}" destId="{EA2AB70A-ABC3-984C-8F8F-71670C330A36}" srcOrd="0" destOrd="0" presId="urn:microsoft.com/office/officeart/2016/7/layout/BasicLinearProcessNumbered"/>
    <dgm:cxn modelId="{3AB8E17D-CFD2-9946-BA1E-461D5A0687F0}" type="presParOf" srcId="{FEAB0FF9-6CB7-CA4C-BC3C-E1A10B025285}" destId="{6D851705-C966-2742-BE66-4BB6C59CD541}" srcOrd="1" destOrd="0" presId="urn:microsoft.com/office/officeart/2016/7/layout/BasicLinearProcessNumbered"/>
    <dgm:cxn modelId="{878BF1C8-B912-9847-872C-993622100327}" type="presParOf" srcId="{FEAB0FF9-6CB7-CA4C-BC3C-E1A10B025285}" destId="{FC5125E6-26EC-9E45-B4CC-BC9D1E49D944}" srcOrd="2" destOrd="0" presId="urn:microsoft.com/office/officeart/2016/7/layout/BasicLinearProcessNumbered"/>
    <dgm:cxn modelId="{43B744B1-AA70-CB4A-839B-16994B8958A9}" type="presParOf" srcId="{FEAB0FF9-6CB7-CA4C-BC3C-E1A10B025285}" destId="{909D7CC5-4A4E-684D-9E7E-CA515E522A74}" srcOrd="3" destOrd="0" presId="urn:microsoft.com/office/officeart/2016/7/layout/BasicLinearProcessNumbered"/>
    <dgm:cxn modelId="{6EA55C0F-E4F8-B84F-8AAE-2923047785A1}" type="presParOf" srcId="{05384CCE-7043-BF4B-B15E-1A821A799D96}" destId="{F77924D7-D276-FF49-96D7-05D5DE54BE76}" srcOrd="1" destOrd="0" presId="urn:microsoft.com/office/officeart/2016/7/layout/BasicLinearProcessNumbered"/>
    <dgm:cxn modelId="{339DEEFD-79CA-554A-9D2C-E5D3DA4C3962}" type="presParOf" srcId="{05384CCE-7043-BF4B-B15E-1A821A799D96}" destId="{EE6C30D7-D17E-634B-8455-791D3DAD4907}" srcOrd="2" destOrd="0" presId="urn:microsoft.com/office/officeart/2016/7/layout/BasicLinearProcessNumbered"/>
    <dgm:cxn modelId="{A3FC21D0-DDC8-674B-89FA-E4508101BE69}" type="presParOf" srcId="{EE6C30D7-D17E-634B-8455-791D3DAD4907}" destId="{76B768C8-5C49-7E4D-A8E6-7F1FED4BD80F}" srcOrd="0" destOrd="0" presId="urn:microsoft.com/office/officeart/2016/7/layout/BasicLinearProcessNumbered"/>
    <dgm:cxn modelId="{4CB55168-3454-8949-9E94-5A24A0C02E07}" type="presParOf" srcId="{EE6C30D7-D17E-634B-8455-791D3DAD4907}" destId="{07544BE5-D2BA-5449-8421-8B71CF6BEE0A}" srcOrd="1" destOrd="0" presId="urn:microsoft.com/office/officeart/2016/7/layout/BasicLinearProcessNumbered"/>
    <dgm:cxn modelId="{13DC5EC6-B815-2640-8FCC-C015023CBA01}" type="presParOf" srcId="{EE6C30D7-D17E-634B-8455-791D3DAD4907}" destId="{C7F10D12-8C72-EE4D-AEA1-78D5D4A006CD}" srcOrd="2" destOrd="0" presId="urn:microsoft.com/office/officeart/2016/7/layout/BasicLinearProcessNumbered"/>
    <dgm:cxn modelId="{25715787-0431-ED42-B1E7-917817A9592D}" type="presParOf" srcId="{EE6C30D7-D17E-634B-8455-791D3DAD4907}" destId="{3C5FC919-B9F0-A94E-9130-B6FAAD56458A}" srcOrd="3" destOrd="0" presId="urn:microsoft.com/office/officeart/2016/7/layout/BasicLinearProcessNumbered"/>
    <dgm:cxn modelId="{9A330C7A-EC52-E143-84B3-B702B67DC443}" type="presParOf" srcId="{05384CCE-7043-BF4B-B15E-1A821A799D96}" destId="{4D60A5DE-0516-CE4B-BA87-30EBC674311A}" srcOrd="3" destOrd="0" presId="urn:microsoft.com/office/officeart/2016/7/layout/BasicLinearProcessNumbered"/>
    <dgm:cxn modelId="{A002BCE8-5E07-6145-989F-4E1CCABCDC8D}" type="presParOf" srcId="{05384CCE-7043-BF4B-B15E-1A821A799D96}" destId="{0260BB17-9E6F-C046-8634-58766A18788D}" srcOrd="4" destOrd="0" presId="urn:microsoft.com/office/officeart/2016/7/layout/BasicLinearProcessNumbered"/>
    <dgm:cxn modelId="{951AA587-D06C-C549-B629-8EE93C1E17CE}" type="presParOf" srcId="{0260BB17-9E6F-C046-8634-58766A18788D}" destId="{CA209FD4-434E-5747-8DA3-76B68EE78CEC}" srcOrd="0" destOrd="0" presId="urn:microsoft.com/office/officeart/2016/7/layout/BasicLinearProcessNumbered"/>
    <dgm:cxn modelId="{2B626303-E95B-F444-9249-15FE0ECC6536}" type="presParOf" srcId="{0260BB17-9E6F-C046-8634-58766A18788D}" destId="{3566327E-3DFA-024C-AD55-425DEEF9D266}" srcOrd="1" destOrd="0" presId="urn:microsoft.com/office/officeart/2016/7/layout/BasicLinearProcessNumbered"/>
    <dgm:cxn modelId="{849BAD1C-9476-B547-9DC3-789961180DEE}" type="presParOf" srcId="{0260BB17-9E6F-C046-8634-58766A18788D}" destId="{77253642-0387-8148-811B-ED9B666CA4D2}" srcOrd="2" destOrd="0" presId="urn:microsoft.com/office/officeart/2016/7/layout/BasicLinearProcessNumbered"/>
    <dgm:cxn modelId="{F633F81E-CD0D-9A45-A436-175CB543521B}" type="presParOf" srcId="{0260BB17-9E6F-C046-8634-58766A18788D}" destId="{86B7640D-BE4D-BF4E-A7F8-58F317C4A4C9}" srcOrd="3" destOrd="0" presId="urn:microsoft.com/office/officeart/2016/7/layout/BasicLinearProcessNumbered"/>
    <dgm:cxn modelId="{DC76C196-9C60-E443-BE65-2200B97E5968}" type="presParOf" srcId="{05384CCE-7043-BF4B-B15E-1A821A799D96}" destId="{71906F7B-4818-6844-A914-DA07D4FE99EC}" srcOrd="5" destOrd="0" presId="urn:microsoft.com/office/officeart/2016/7/layout/BasicLinearProcessNumbered"/>
    <dgm:cxn modelId="{A2FB1C55-537D-304D-A172-81E6CC37CC51}" type="presParOf" srcId="{05384CCE-7043-BF4B-B15E-1A821A799D96}" destId="{9D481173-1222-3940-839F-7A354A749CDE}" srcOrd="6" destOrd="0" presId="urn:microsoft.com/office/officeart/2016/7/layout/BasicLinearProcessNumbered"/>
    <dgm:cxn modelId="{F34301EE-477D-5F4D-BBF6-416E427559BA}" type="presParOf" srcId="{9D481173-1222-3940-839F-7A354A749CDE}" destId="{1EB59FBA-1A13-0748-B525-993425E599E3}" srcOrd="0" destOrd="0" presId="urn:microsoft.com/office/officeart/2016/7/layout/BasicLinearProcessNumbered"/>
    <dgm:cxn modelId="{873C8ECE-CB06-7E47-945E-EDDF4A1F6723}" type="presParOf" srcId="{9D481173-1222-3940-839F-7A354A749CDE}" destId="{1C176944-E0B1-684B-B1DC-B09991BD827D}" srcOrd="1" destOrd="0" presId="urn:microsoft.com/office/officeart/2016/7/layout/BasicLinearProcessNumbered"/>
    <dgm:cxn modelId="{E6264602-4E6F-B64C-B07D-7D861EF2C3FD}" type="presParOf" srcId="{9D481173-1222-3940-839F-7A354A749CDE}" destId="{DBDCEAEF-AF6C-D940-809B-D6A29CD3A173}" srcOrd="2" destOrd="0" presId="urn:microsoft.com/office/officeart/2016/7/layout/BasicLinearProcessNumbered"/>
    <dgm:cxn modelId="{5DB67766-5866-BD48-85C5-EB2B9E54E5CF}" type="presParOf" srcId="{9D481173-1222-3940-839F-7A354A749CDE}" destId="{FE985ECC-D6F6-1549-A438-FD70F6EBFA3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748F-D9FE-478B-9436-490A0937ACA7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77507-857A-4FA5-AD89-5021E18AFE8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A2AC-071B-464E-AD41-94E181DDCAC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Evidence that average high + low temperatures are increasing in Connecticut</a:t>
          </a:r>
        </a:p>
      </dsp:txBody>
      <dsp:txXfrm>
        <a:off x="75768" y="3053169"/>
        <a:ext cx="3093750" cy="720000"/>
      </dsp:txXfrm>
    </dsp:sp>
    <dsp:sp modelId="{77DFDC8D-9FEA-4C62-92CB-52C5C8BD2EC6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97364-4B38-4C40-9D86-DFDFF63CFF8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5B5E-4B6D-4667-8F0D-6FCA866E0EB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No evidence that extreme events are becoming more common</a:t>
          </a:r>
        </a:p>
      </dsp:txBody>
      <dsp:txXfrm>
        <a:off x="3710925" y="3053169"/>
        <a:ext cx="3093750" cy="720000"/>
      </dsp:txXfrm>
    </dsp:sp>
    <dsp:sp modelId="{CF503E36-A7F7-4212-9C97-BD32F2D607F6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074D9-F8B4-4F46-9FB5-4F0494D2FE0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11C8-26ED-4464-86D0-B295C08E08C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Weak link between both these phenomenon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91C6B-4574-4D56-9E94-25B9AC4E171C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F780D-2EA6-4E5C-92BE-BC7B0F942C2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7C9D-7DD4-4524-85D2-17F074F70474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Original data was more comprehensive, but could not import into R</a:t>
          </a:r>
        </a:p>
      </dsp:txBody>
      <dsp:txXfrm>
        <a:off x="1357965" y="2319"/>
        <a:ext cx="4887299" cy="1175727"/>
      </dsp:txXfrm>
    </dsp:sp>
    <dsp:sp modelId="{F2F1902B-9A10-4938-AFFB-93CFA49038D2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946FE-FD33-4513-AC04-EDEF79A880E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A7032-9170-4A30-9550-8285E79DD508}">
      <dsp:nvSpPr>
        <dsp:cNvPr id="0" name=""/>
        <dsp:cNvSpPr/>
      </dsp:nvSpPr>
      <dsp:spPr>
        <a:xfrm>
          <a:off x="1357965" y="1471979"/>
          <a:ext cx="281036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Missing data for some months threw off yearly averages</a:t>
          </a:r>
        </a:p>
      </dsp:txBody>
      <dsp:txXfrm>
        <a:off x="1357965" y="1471979"/>
        <a:ext cx="2810369" cy="1175727"/>
      </dsp:txXfrm>
    </dsp:sp>
    <dsp:sp modelId="{E4738051-CE30-4619-B042-3987A4572758}">
      <dsp:nvSpPr>
        <dsp:cNvPr id="0" name=""/>
        <dsp:cNvSpPr/>
      </dsp:nvSpPr>
      <dsp:spPr>
        <a:xfrm>
          <a:off x="4168334" y="1471979"/>
          <a:ext cx="2076930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Had to adjust by looking at decades instead of single years</a:t>
          </a:r>
        </a:p>
      </dsp:txBody>
      <dsp:txXfrm>
        <a:off x="4168334" y="1471979"/>
        <a:ext cx="2076930" cy="1175727"/>
      </dsp:txXfrm>
    </dsp:sp>
    <dsp:sp modelId="{7BB8CCCE-BE06-494B-B64C-F8826C21940E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7057-1B12-4AF9-B21B-BE96EB3A943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2190F-94D9-4D66-9B79-CA6DA423771E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Adjusting scales on maps to make them match</a:t>
          </a:r>
        </a:p>
      </dsp:txBody>
      <dsp:txXfrm>
        <a:off x="1357965" y="2941639"/>
        <a:ext cx="4887299" cy="1175727"/>
      </dsp:txXfrm>
    </dsp:sp>
    <dsp:sp modelId="{BF1B038B-B2A0-4F1B-AB53-CA5D434E6EB4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DC6A-09B1-4374-9776-F9B43B3EE9AB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589B1-E148-4C1D-9358-22D0AF956DC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Loops for confidence intervals</a:t>
          </a:r>
        </a:p>
      </dsp:txBody>
      <dsp:txXfrm>
        <a:off x="1357965" y="4411299"/>
        <a:ext cx="4887299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AB70A-ABC3-984C-8F8F-71670C330A3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full country/more comprehensive data to repeat analysis</a:t>
          </a:r>
        </a:p>
      </dsp:txBody>
      <dsp:txXfrm>
        <a:off x="3080" y="1765067"/>
        <a:ext cx="2444055" cy="2053006"/>
      </dsp:txXfrm>
    </dsp:sp>
    <dsp:sp modelId="{6D851705-C966-2742-BE66-4BB6C59CD541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FC5125E6-26EC-9E45-B4CC-BC9D1E49D944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880471"/>
            <a:satOff val="0"/>
            <a:lumOff val="2661"/>
            <a:alphaOff val="0"/>
          </a:schemeClr>
        </a:solidFill>
        <a:ln w="12700" cap="flat" cmpd="sng" algn="ctr">
          <a:solidFill>
            <a:schemeClr val="accent2">
              <a:hueOff val="880471"/>
              <a:satOff val="0"/>
              <a:lumOff val="2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768C8-5C49-7E4D-A8E6-7F1FED4BD80F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042907"/>
            <a:satOff val="0"/>
            <a:lumOff val="7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42907"/>
              <a:satOff val="0"/>
              <a:lumOff val="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Combine with extreme weather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Hurricanes, tornadoes, etc.</a:t>
          </a:r>
        </a:p>
      </dsp:txBody>
      <dsp:txXfrm>
        <a:off x="2691541" y="1765067"/>
        <a:ext cx="2444055" cy="2053006"/>
      </dsp:txXfrm>
    </dsp:sp>
    <dsp:sp modelId="{07544BE5-D2BA-5449-8421-8B71CF6BEE0A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760942"/>
            <a:satOff val="0"/>
            <a:lumOff val="5322"/>
            <a:alphaOff val="0"/>
          </a:schemeClr>
        </a:solidFill>
        <a:ln w="12700" cap="flat" cmpd="sng" algn="ctr">
          <a:solidFill>
            <a:schemeClr val="accent2">
              <a:hueOff val="1760942"/>
              <a:satOff val="0"/>
              <a:lumOff val="5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C7F10D12-8C72-EE4D-AEA1-78D5D4A006CD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641414"/>
            <a:satOff val="0"/>
            <a:lumOff val="7983"/>
            <a:alphaOff val="0"/>
          </a:schemeClr>
        </a:solidFill>
        <a:ln w="12700" cap="flat" cmpd="sng" algn="ctr">
          <a:solidFill>
            <a:schemeClr val="accent2">
              <a:hueOff val="2641414"/>
              <a:satOff val="0"/>
              <a:lumOff val="7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9FD4-434E-5747-8DA3-76B68EE78CEC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085813"/>
            <a:satOff val="0"/>
            <a:lumOff val="15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5813"/>
              <a:satOff val="0"/>
              <a:lumOff val="1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Combine with pollution data to identify causes of climate change</a:t>
          </a:r>
        </a:p>
      </dsp:txBody>
      <dsp:txXfrm>
        <a:off x="5380002" y="1765067"/>
        <a:ext cx="2444055" cy="2053006"/>
      </dsp:txXfrm>
    </dsp:sp>
    <dsp:sp modelId="{3566327E-3DFA-024C-AD55-425DEEF9D266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521885"/>
            <a:satOff val="0"/>
            <a:lumOff val="10645"/>
            <a:alphaOff val="0"/>
          </a:schemeClr>
        </a:solidFill>
        <a:ln w="12700" cap="flat" cmpd="sng" algn="ctr">
          <a:solidFill>
            <a:schemeClr val="accent2">
              <a:hueOff val="3521885"/>
              <a:satOff val="0"/>
              <a:lumOff val="106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77253642-0387-8148-811B-ED9B666CA4D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402356"/>
            <a:satOff val="0"/>
            <a:lumOff val="13306"/>
            <a:alphaOff val="0"/>
          </a:schemeClr>
        </a:solidFill>
        <a:ln w="12700" cap="flat" cmpd="sng" algn="ctr">
          <a:solidFill>
            <a:schemeClr val="accent2">
              <a:hueOff val="4402356"/>
              <a:satOff val="0"/>
              <a:lumOff val="133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59FBA-1A13-0748-B525-993425E599E3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128719"/>
            <a:satOff val="0"/>
            <a:lumOff val="2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28719"/>
              <a:satOff val="0"/>
              <a:lumOff val="2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Examine specific times of the year to see if temperatures are changing or if there is more volatility in weather events</a:t>
          </a:r>
        </a:p>
      </dsp:txBody>
      <dsp:txXfrm>
        <a:off x="8068463" y="1765067"/>
        <a:ext cx="2444055" cy="2053006"/>
      </dsp:txXfrm>
    </dsp:sp>
    <dsp:sp modelId="{1C176944-E0B1-684B-B1DC-B09991BD827D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282827"/>
            <a:satOff val="0"/>
            <a:lumOff val="15967"/>
            <a:alphaOff val="0"/>
          </a:schemeClr>
        </a:solidFill>
        <a:ln w="12700" cap="flat" cmpd="sng" algn="ctr">
          <a:solidFill>
            <a:schemeClr val="accent2">
              <a:hueOff val="5282827"/>
              <a:satOff val="0"/>
              <a:lumOff val="15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DBDCEAEF-AF6C-D940-809B-D6A29CD3A17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1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2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F420B-86B9-9848-ABD6-5E93D07E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56" y="1377146"/>
            <a:ext cx="4316463" cy="3626217"/>
          </a:xfrm>
        </p:spPr>
        <p:txBody>
          <a:bodyPr anchor="b">
            <a:no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Precipitation and Rising air Temperatures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1FEE8-B4EF-F040-9358-EC2AE0656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Kevin O’Donnell</a:t>
            </a:r>
          </a:p>
        </p:txBody>
      </p:sp>
      <p:pic>
        <p:nvPicPr>
          <p:cNvPr id="4" name="Picture 3" descr="Spacial view of digital earth">
            <a:extLst>
              <a:ext uri="{FF2B5EF4-FFF2-40B4-BE49-F238E27FC236}">
                <a16:creationId xmlns:a16="http://schemas.microsoft.com/office/drawing/2014/main" id="{5DF7E11A-EFB1-4AF1-8ABC-1FCE826BC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5148" r="9545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7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Confidence Interval for Average High + Low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D4883B76-48D2-C640-BF03-1685B456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" y="1978432"/>
            <a:ext cx="5831461" cy="358730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D83BB87-7A07-254C-AE2F-4A7EB130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26" y="1978432"/>
            <a:ext cx="5834573" cy="35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166A-8DFF-6148-B808-DC55D81A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432439"/>
            <a:ext cx="9147940" cy="23372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700" dirty="0">
                <a:solidFill>
                  <a:schemeClr val="bg1"/>
                </a:solidFill>
              </a:rPr>
              <a:t>Q2: </a:t>
            </a:r>
            <a:r>
              <a:rPr lang="en-US" sz="4800" dirty="0">
                <a:solidFill>
                  <a:schemeClr val="bg1"/>
                </a:solidFill>
              </a:rPr>
              <a:t>Are days with very high or low levels of precipitation becoming more common?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and Variation of precipitation over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6639F32-81D8-EE42-9523-AD29EF0C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54" y="1978431"/>
            <a:ext cx="5831460" cy="3587307"/>
          </a:xfrm>
          <a:prstGeom prst="rect">
            <a:avLst/>
          </a:prstGeom>
        </p:spPr>
      </p:pic>
      <p:pic>
        <p:nvPicPr>
          <p:cNvPr id="10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4DFD36-D978-734E-B711-428E9EF32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86" y="1978431"/>
            <a:ext cx="5831457" cy="3571975"/>
          </a:xfrm>
        </p:spPr>
      </p:pic>
    </p:spTree>
    <p:extLst>
      <p:ext uri="{BB962C8B-B14F-4D97-AF65-F5344CB8AC3E}">
        <p14:creationId xmlns:p14="http://schemas.microsoft.com/office/powerpoint/2010/main" val="356082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Proportion of days with extreme Precipitation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A92B316-6884-CC4E-8F7A-9A5CEECA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37" y="1699604"/>
            <a:ext cx="7215125" cy="44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 of Proportion of Extreme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3036CD2-7373-304E-94D3-ED1A749C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" y="1876831"/>
            <a:ext cx="5817765" cy="3582739"/>
          </a:xfrm>
          <a:prstGeom prst="rect">
            <a:avLst/>
          </a:prstGeom>
        </p:spPr>
      </p:pic>
      <p:pic>
        <p:nvPicPr>
          <p:cNvPr id="14" name="Picture 1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15C1B3D-191F-3046-9DFB-0079D45A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22" y="1876828"/>
            <a:ext cx="5787041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Confidence Interval: extreme Precipitation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EDF6A15-DE87-3042-8BE1-60DCCDE5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70" y="1643730"/>
            <a:ext cx="7417858" cy="45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1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166A-8DFF-6148-B808-DC55D81A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432439"/>
            <a:ext cx="9147940" cy="23372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700" dirty="0">
                <a:solidFill>
                  <a:schemeClr val="bg1"/>
                </a:solidFill>
              </a:rPr>
              <a:t>Q3: Is there a connection between increasing air temperatures and extreme precipitation?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132" y="447654"/>
            <a:ext cx="7665148" cy="11105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Weak Relationship Between Precipitation</a:t>
            </a:r>
            <a:r>
              <a:rPr lang="en-US" sz="3600" b="1" i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Temperature</a:t>
            </a:r>
            <a:endParaRPr lang="en-US" sz="3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800822E-47C8-3D4E-AD7B-FF01C665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3" y="1876827"/>
            <a:ext cx="5818813" cy="358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589CE-19BF-F043-987C-5ED8EC20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3" y="1876826"/>
            <a:ext cx="5845920" cy="3582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E420D-2635-4542-A01F-E74504864B53}"/>
              </a:ext>
            </a:extLst>
          </p:cNvPr>
          <p:cNvSpPr txBox="1"/>
          <p:nvPr/>
        </p:nvSpPr>
        <p:spPr>
          <a:xfrm>
            <a:off x="221893" y="5637081"/>
            <a:ext cx="55162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Correlation between high temperature and precipitation = -0.08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8080F-382E-494A-B503-BFAFC8E3309A}"/>
              </a:ext>
            </a:extLst>
          </p:cNvPr>
          <p:cNvSpPr txBox="1"/>
          <p:nvPr/>
        </p:nvSpPr>
        <p:spPr>
          <a:xfrm>
            <a:off x="6178403" y="5641006"/>
            <a:ext cx="54473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Correlation between low temperature and precipitation = -0.15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9EB74-07A2-DF4D-8A31-9C604BC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E118D8-529E-4621-93B6-96CCD98D5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90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12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5D41-9702-7E4C-B956-B06C59F6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D8E94C-2A5D-4923-B4D4-B65F9C34A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7890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01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09C50-1624-214E-980E-FED60CE2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Introduction + Goals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9A28-3B4F-4D4D-875B-15DD7C6BF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Background – climate change has been said to increase the </a:t>
            </a:r>
            <a:r>
              <a:rPr lang="en-US" sz="1800"/>
              <a:t>frequency and </a:t>
            </a:r>
            <a:r>
              <a:rPr lang="en-US" sz="1800" dirty="0"/>
              <a:t>intensity of extreme weather events</a:t>
            </a:r>
          </a:p>
          <a:p>
            <a:pPr lvl="1"/>
            <a:r>
              <a:rPr lang="en-US" sz="1800" dirty="0"/>
              <a:t>My goal – see if this holds true in Connecticut for precipitation</a:t>
            </a:r>
          </a:p>
          <a:p>
            <a:r>
              <a:rPr lang="en-US" sz="1800" dirty="0"/>
              <a:t>Question 1: Have air temperatures increased?</a:t>
            </a:r>
          </a:p>
          <a:p>
            <a:r>
              <a:rPr lang="en-US" sz="1800" dirty="0"/>
              <a:t>Question 2: Are days with very high or low levels of precipitation becoming more common?</a:t>
            </a:r>
          </a:p>
          <a:p>
            <a:r>
              <a:rPr lang="en-US" sz="1800" dirty="0"/>
              <a:t>Question 3: Is there a link between these two phenomenon?</a:t>
            </a:r>
          </a:p>
          <a:p>
            <a:pPr lvl="1"/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D48C-211F-1540-9A1F-BD0C946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Further Suggestions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BB82F9-C3B9-4979-91ED-7DDFE93CC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742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9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09C50-1624-214E-980E-FED60CE2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Data + Terminology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9A28-3B4F-4D4D-875B-15DD7C6BF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/>
              <a:t>8 stations from 8 different counties in Connecticut</a:t>
            </a:r>
          </a:p>
          <a:p>
            <a:pPr lvl="2"/>
            <a:r>
              <a:rPr lang="en-US" sz="1400" dirty="0"/>
              <a:t>Daily records of high, low, precipitation, along with location data</a:t>
            </a:r>
          </a:p>
          <a:p>
            <a:pPr lvl="1"/>
            <a:r>
              <a:rPr lang="en-US" sz="1800" dirty="0"/>
              <a:t>Extreme precipitation events = day where precipitation total &gt; 2 standard deviations from mean for that year</a:t>
            </a:r>
          </a:p>
          <a:p>
            <a:pPr lvl="1"/>
            <a:r>
              <a:rPr lang="en-US" sz="1800" dirty="0"/>
              <a:t>Measuring change in air temperature by yearly average high and low temperatures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5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B68C-F2C4-194B-A856-180BC5C1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8"/>
            <a:ext cx="10515600" cy="1325563"/>
          </a:xfrm>
        </p:spPr>
        <p:txBody>
          <a:bodyPr/>
          <a:lstStyle/>
          <a:p>
            <a:r>
              <a:rPr lang="en-US" dirty="0"/>
              <a:t>Single Variable Distributions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F5D11B-433D-3942-AD39-89DF90421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10" y="1347081"/>
            <a:ext cx="8929730" cy="5510919"/>
          </a:xfrm>
        </p:spPr>
      </p:pic>
    </p:spTree>
    <p:extLst>
      <p:ext uri="{BB962C8B-B14F-4D97-AF65-F5344CB8AC3E}">
        <p14:creationId xmlns:p14="http://schemas.microsoft.com/office/powerpoint/2010/main" val="2819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166A-8DFF-6148-B808-DC55D81A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en-US" sz="4700" dirty="0">
                <a:solidFill>
                  <a:schemeClr val="bg1"/>
                </a:solidFill>
              </a:rPr>
              <a:t>Q1: Have air temperatures increased in Connecticut since 1900? 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High + Low Temps Over Time</a:t>
            </a: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FB9D997-F1F6-9148-AF04-0342C6B4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4646" y="1978431"/>
            <a:ext cx="5751166" cy="3565723"/>
          </a:xfrm>
          <a:prstGeom prst="rect">
            <a:avLst/>
          </a:prstGeom>
        </p:spPr>
      </p:pic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FDABF98-8ACA-924A-BCA2-3D10DF55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8" y="1978431"/>
            <a:ext cx="5751166" cy="35369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4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High + Low Temps By Decade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2CAB66D-0F8C-764D-9567-6C9947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978431"/>
            <a:ext cx="5809882" cy="3565721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D062F4A0-38CA-9D42-8E83-B9E9259C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43" y="1978431"/>
            <a:ext cx="5788070" cy="35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High Temps By Decade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F443B77-C880-8241-A48F-6E49B1D1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" y="1981621"/>
            <a:ext cx="5788066" cy="3562526"/>
          </a:xfrm>
          <a:prstGeom prst="rect">
            <a:avLst/>
          </a:prstGeom>
        </p:spPr>
      </p:pic>
      <p:pic>
        <p:nvPicPr>
          <p:cNvPr id="12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6EB4150-5496-164D-9649-1FD517DE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36" y="1978432"/>
            <a:ext cx="5796371" cy="35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87E2-7C3C-184C-B74F-5AC1068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950" y="433945"/>
            <a:ext cx="6768099" cy="11105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Low Temps By Decade</a:t>
            </a:r>
            <a:endParaRPr lang="en-US" sz="3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AADE80C-AFD3-764B-A0F3-5B6D404C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" y="1978432"/>
            <a:ext cx="5775678" cy="3541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94F9C-B072-304F-A062-63A18C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1"/>
          <a:stretch/>
        </p:blipFill>
        <p:spPr>
          <a:xfrm>
            <a:off x="6280126" y="1978432"/>
            <a:ext cx="5775673" cy="35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5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384</Words>
  <Application>Microsoft Macintosh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Univers</vt:lpstr>
      <vt:lpstr>GradientVTI</vt:lpstr>
      <vt:lpstr>Precipitation and Rising air Temperatures in Connecticut</vt:lpstr>
      <vt:lpstr>Introduction + Goals</vt:lpstr>
      <vt:lpstr>Data + Terminology</vt:lpstr>
      <vt:lpstr>Single Variable Distributions</vt:lpstr>
      <vt:lpstr>Q1: Have air temperatures increased in Connecticut since 1900? </vt:lpstr>
      <vt:lpstr>Average High + Low Temps Over Time</vt:lpstr>
      <vt:lpstr>Average High + Low Temps By Decade</vt:lpstr>
      <vt:lpstr>Average High Temps By Decade</vt:lpstr>
      <vt:lpstr>Average Low Temps By Decade</vt:lpstr>
      <vt:lpstr>Confidence Interval for Average High + Low</vt:lpstr>
      <vt:lpstr>Q2: Are days with very high or low levels of precipitation becoming more common?</vt:lpstr>
      <vt:lpstr>Average and Variation of precipitation over time</vt:lpstr>
      <vt:lpstr>Proportion of days with extreme Precipitation</vt:lpstr>
      <vt:lpstr>Map of Proportion of Extreme Days</vt:lpstr>
      <vt:lpstr>Confidence Interval: extreme Precipitation</vt:lpstr>
      <vt:lpstr>Q3: Is there a connection between increasing air temperatures and extreme precipitation?</vt:lpstr>
      <vt:lpstr>Weak Relationship Between Precipitation and Temperature</vt:lpstr>
      <vt:lpstr>Conclusions</vt:lpstr>
      <vt:lpstr>Challenges</vt:lpstr>
      <vt:lpstr>Further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Precipitation and Rising air Temperatures</dc:title>
  <dc:creator>Kevin R O'Donnell</dc:creator>
  <cp:lastModifiedBy>Kevin R O'Donnell</cp:lastModifiedBy>
  <cp:revision>40</cp:revision>
  <dcterms:created xsi:type="dcterms:W3CDTF">2021-04-30T13:56:09Z</dcterms:created>
  <dcterms:modified xsi:type="dcterms:W3CDTF">2021-05-06T19:57:01Z</dcterms:modified>
</cp:coreProperties>
</file>