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BECA33-2A60-90EE-64F2-8DCCECFF6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344930-173E-A7B4-E3F2-EC94E6ADA3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F98B09-BB7E-4241-6E79-DB21A59C0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AB4F97-F1FB-863E-674A-3792165EB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B1AE31-7A5D-08D2-D590-C7E24F33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814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8FB636-F077-2E7F-165B-CEA7CA3E7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696E33E-656E-1426-4867-EBA9913C4E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5783E17-87F9-0473-B3BD-DE65052C0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9606BA-E595-9955-8FE9-0CBBEA04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4DEB12-E54C-5CF0-D98D-8BA745AF2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923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535502-683C-011B-CC5F-14B80C92CA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0DFE76-B3BD-CB5F-7386-D7ECC1684D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3053C5-3CBF-4619-6E62-606F7C216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83B041-73E7-BC24-A081-A20429EA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98512F7-9F4C-1383-7027-DF3980B6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0513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EAE0FF-248A-E2DB-0837-9FF19786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0A01A-15A5-6DCB-A15F-5A0FA2B00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B9E19DE-D8C7-2997-36FB-EA544C2C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6580FE-3D6F-82B8-F26A-8458DEC0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465FA4-A5A0-B31F-C3C3-E34BA183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5199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F89C7E-9295-90DD-DD0E-CEFEB9326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835EE5-3C49-4ADC-6F44-ED0A0DD4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F2809-877C-CE17-0766-66626A16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09C84F-9A12-7731-2CCA-65684E3E4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D74F10-0007-F8D4-DCCA-FDFD50FB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2208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DEF1B-FAE1-2DA0-431B-7A3DDB28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6CCFB-369E-35C9-D4C4-DFF052DEDD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6472CFD-12E2-600F-5EBD-C2FFC1F563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23341D4-A453-A551-B68B-B4E270CB6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904ED4-F0C0-6903-3012-59FAAF7EF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2F42997-9648-FF4C-CE1A-D8985576E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8456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8D665D-B4F0-1CDE-8200-3CFFE772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79B1C1-F4F9-1EBD-0733-0CD21629E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1EC337-406F-BE16-DC0E-1BB7ABAA0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092151A-366B-6923-7FB2-93ED6BF23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FF4EF1-0ADF-9498-051C-5A5C6BB1DE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DE36F1B-2EB3-5F44-9B57-3CA7AAE14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5BC4071-0820-44EC-3BEA-E82DDDE86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DC02C96-2A5F-FE64-8FDD-7BBD625CC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0718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D87BB-F79A-CBA7-4868-43525FB7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AD7F975-2E2E-167A-D7A9-9C620563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C34F8F2-1F0F-1261-6CBA-A31066B4E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91C355-B0D0-FBE6-DC29-871D0EBB4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54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0354308-9D84-0F53-C27F-BC1B8DA89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8972133-A23F-1152-2200-FAB1EF537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C4A675-C334-F2B1-65AF-04BF570E6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2906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4F8539-F0AA-E8DF-71B2-70B3AE90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D756B6D-CA62-F0D4-0F86-9B25E33FB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87C9C87-DCBC-CA7C-CBC9-73763E2F6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6C42F4-313C-52AF-F591-C4F25DAE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750AD55-D99E-AFB1-2827-D6EAB1BBB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77AFC3-1F51-9042-EB1F-4AFE03530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7186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0F24D-FD79-1BB0-917D-CAD2D54F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44E285-DDAF-42A6-1649-CD4A38042C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3FA443C-E473-8BAD-D657-1FE13318F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EACB1-B198-C330-4F31-17EDE0793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0F1E5-7DD0-6D47-2DC2-3634F3D9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C20A07-EC59-DAA3-30F5-7D27D6F33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580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4446930-3FE5-2FCD-9A57-3546BC2A3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3E74C1-1D56-F79D-7E1F-A9B33B17E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332519-7315-6C83-E0C2-EE56E0A41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A1D368-16FB-4029-8217-057C3E10BD66}" type="datetimeFigureOut">
              <a:rPr lang="es-MX" smtClean="0"/>
              <a:t>22/08/2022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B197F3-471C-B84B-6EE4-F8004E9ED7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ACCF78-5185-7CB1-3F00-5AEA14BD92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2A410-EFFB-4C33-AB3E-D4110C4601A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468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BD345F-6DAF-412A-BF56-2B36AD5462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054" y="2378767"/>
            <a:ext cx="2212848" cy="2039112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4DAC5BED-8CE2-45C7-77AB-D0AB1063E9B9}"/>
              </a:ext>
            </a:extLst>
          </p:cNvPr>
          <p:cNvSpPr/>
          <p:nvPr/>
        </p:nvSpPr>
        <p:spPr>
          <a:xfrm>
            <a:off x="4161183" y="2385391"/>
            <a:ext cx="689114" cy="20324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84785C6-A50D-C236-A5F7-96AA326EACAC}"/>
              </a:ext>
            </a:extLst>
          </p:cNvPr>
          <p:cNvSpPr/>
          <p:nvPr/>
        </p:nvSpPr>
        <p:spPr>
          <a:xfrm>
            <a:off x="7083154" y="2378767"/>
            <a:ext cx="689114" cy="203248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3577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HSD</dc:creator>
  <cp:lastModifiedBy>HSD</cp:lastModifiedBy>
  <cp:revision>1</cp:revision>
  <dcterms:created xsi:type="dcterms:W3CDTF">2022-08-22T06:40:38Z</dcterms:created>
  <dcterms:modified xsi:type="dcterms:W3CDTF">2022-08-22T06:50:41Z</dcterms:modified>
</cp:coreProperties>
</file>