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</p:sldIdLst>
  <p:sldSz cx="18288000" cy="10287000"/>
  <p:notesSz cx="6858000" cy="9144000"/>
  <p:embeddedFontLst>
    <p:embeddedFont>
      <p:font typeface="Open Sans Light" charset="1" panose="020B0306030504020204"/>
      <p:regular r:id="rId6"/>
    </p:embeddedFont>
    <p:embeddedFont>
      <p:font typeface="Open Sans Light Bold" charset="1" panose="020B0806030504020204"/>
      <p:regular r:id="rId7"/>
    </p:embeddedFont>
    <p:embeddedFont>
      <p:font typeface="Open Sans Light Italics" charset="1" panose="020B0306030504020204"/>
      <p:regular r:id="rId8"/>
    </p:embeddedFont>
    <p:embeddedFont>
      <p:font typeface="Open Sans Light Bold Italics" charset="1" panose="020B08060305040202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Yanonne Kaffeesatz Regular" charset="1" panose="00000500000000000000"/>
      <p:regular r:id="rId14"/>
    </p:embeddedFont>
    <p:embeddedFont>
      <p:font typeface="Yanonne Kaffeesatz Regular Bold" charset="1" panose="000008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9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604302" y="2542029"/>
            <a:ext cx="13079395" cy="52029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173587" y="541925"/>
            <a:ext cx="9940827" cy="229580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5473" y="3712854"/>
            <a:ext cx="18177053" cy="4133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7"/>
              </a:lnSpc>
            </a:pPr>
            <a:r>
              <a:rPr lang="en-US" sz="5948">
                <a:solidFill>
                  <a:srgbClr val="FFFFFF"/>
                </a:solidFill>
                <a:latin typeface="Open Sans Light"/>
              </a:rPr>
              <a:t>Вид обзора: top-down shooter</a:t>
            </a:r>
          </a:p>
          <a:p>
            <a:pPr algn="ctr">
              <a:lnSpc>
                <a:spcPts val="8327"/>
              </a:lnSpc>
            </a:pPr>
            <a:r>
              <a:rPr lang="en-US" sz="5948">
                <a:solidFill>
                  <a:srgbClr val="FFFFFF"/>
                </a:solidFill>
                <a:latin typeface="Open Sans Light"/>
              </a:rPr>
              <a:t>Геймплей: ваша цель  - это заработать как можно больше очков, убивая бесконечное число противников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895532" y="693549"/>
            <a:ext cx="10496937" cy="184480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680083" y="2538354"/>
            <a:ext cx="12927834" cy="72719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828800" y="102870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538819" y="366930"/>
            <a:ext cx="9210363" cy="332504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800000">
            <a:off x="5146394" y="4057983"/>
            <a:ext cx="2052306" cy="217103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5400000">
            <a:off x="8708471" y="4487697"/>
            <a:ext cx="5291061" cy="36996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5400000">
            <a:off x="10814454" y="2400183"/>
            <a:ext cx="7252393" cy="507100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21730" y="1686223"/>
            <a:ext cx="2989516" cy="2989516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750738" y="4611564"/>
            <a:ext cx="9919083" cy="1972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779" u="sng">
                <a:solidFill>
                  <a:srgbClr val="FFFFFF"/>
                </a:solidFill>
                <a:latin typeface="Yanonne Kaffeesatz Regular"/>
              </a:rPr>
              <a:t>СПОСОБНОСТЬ</a:t>
            </a:r>
            <a:r>
              <a:rPr lang="en-US" sz="6779">
                <a:solidFill>
                  <a:srgbClr val="FFFFFF"/>
                </a:solidFill>
                <a:latin typeface="Yanonne Kaffeesatz Regular"/>
              </a:rPr>
              <a:t>:СТРЕЛЯЕТ ЭНЕРГЕТИЧЕСКИМИ ШАРАМИ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491055" y="2071369"/>
            <a:ext cx="2219224" cy="221922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750738" y="6975042"/>
            <a:ext cx="7886177" cy="121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30"/>
              </a:lnSpc>
            </a:pPr>
            <a:r>
              <a:rPr lang="en-US" sz="8062">
                <a:solidFill>
                  <a:srgbClr val="FFFFFF"/>
                </a:solidFill>
                <a:latin typeface="Yanonne Kaffeesatz Regular"/>
              </a:rPr>
              <a:t>ОЧКИ:50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12441586" y="3180981"/>
            <a:ext cx="3641504" cy="385216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21730" y="1686223"/>
            <a:ext cx="2989516" cy="2989516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750738" y="4611564"/>
            <a:ext cx="9919083" cy="1972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779" u="sng">
                <a:solidFill>
                  <a:srgbClr val="FFFFFF"/>
                </a:solidFill>
                <a:latin typeface="Yanonne Kaffeesatz Regular"/>
              </a:rPr>
              <a:t>СПОСОБНОСТЬ</a:t>
            </a:r>
            <a:r>
              <a:rPr lang="en-US" sz="6779">
                <a:solidFill>
                  <a:srgbClr val="FFFFFF"/>
                </a:solidFill>
                <a:latin typeface="Yanonne Kaffeesatz Regular"/>
              </a:rPr>
              <a:t>:НАНОСИТ УРОН В БЛИЖНЕМ БОЮ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830951" y="2021201"/>
            <a:ext cx="1725752" cy="2319559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750738" y="6975042"/>
            <a:ext cx="7886177" cy="121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30"/>
              </a:lnSpc>
            </a:pPr>
            <a:r>
              <a:rPr lang="en-US" sz="8062">
                <a:solidFill>
                  <a:srgbClr val="FFFFFF"/>
                </a:solidFill>
                <a:latin typeface="Yanonne Kaffeesatz Regular"/>
              </a:rPr>
              <a:t>ОЧКИ:10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18853" b="0"/>
          <a:stretch>
            <a:fillRect/>
          </a:stretch>
        </p:blipFill>
        <p:spPr>
          <a:xfrm flipH="false" flipV="false" rot="0">
            <a:off x="4930860" y="640854"/>
            <a:ext cx="8426280" cy="294212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36488" y="4758171"/>
            <a:ext cx="17615025" cy="77065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470399" y="6584652"/>
            <a:ext cx="13347201" cy="9222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DAD2-qcKGNQ</dc:identifier>
  <dcterms:modified xsi:type="dcterms:W3CDTF">2011-08-01T06:04:30Z</dcterms:modified>
  <cp:revision>1</cp:revision>
  <dc:title>Strengs</dc:title>
</cp:coreProperties>
</file>