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4"/>
  </p:sldMasterIdLst>
  <p:notesMasterIdLst>
    <p:notesMasterId r:id="rId11"/>
  </p:notesMasterIdLst>
  <p:sldIdLst>
    <p:sldId id="443" r:id="rId5"/>
    <p:sldId id="444" r:id="rId6"/>
    <p:sldId id="291" r:id="rId7"/>
    <p:sldId id="290" r:id="rId8"/>
    <p:sldId id="450" r:id="rId9"/>
    <p:sldId id="4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AAE6E6-602A-6C7F-72E1-30E4865E9944}" name="Lubwama, Jennifer" initials="LJ" userId="S::jennifer.lubwama@ou.edu::81d28679-a4c7-4d05-bb5f-571c9bf5708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son Stock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1EB"/>
    <a:srgbClr val="224F5D"/>
    <a:srgbClr val="43A8C7"/>
    <a:srgbClr val="EBF1DE"/>
    <a:srgbClr val="FCD5B5"/>
    <a:srgbClr val="B0D1E0"/>
    <a:srgbClr val="8C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1275D-6E26-191E-2EF5-B35F8523D53B}" v="13" dt="2024-04-10T22:39:12.480"/>
    <p1510:client id="{A107F255-F74F-6AA4-E765-3A6AF985BB7D}" v="47" dt="2024-04-11T21:51:53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oflin, Muriel S." userId="S::muriel.s.kroflin-1@ou.edu::ee87a67b-6253-4c14-8354-e2945757af65" providerId="AD" clId="Web-{614E88F5-CA1D-F1EE-EA54-48B4D326D4EB}"/>
    <pc:docChg chg="modSld">
      <pc:chgData name="Kroflin, Muriel S." userId="S::muriel.s.kroflin-1@ou.edu::ee87a67b-6253-4c14-8354-e2945757af65" providerId="AD" clId="Web-{614E88F5-CA1D-F1EE-EA54-48B4D326D4EB}" dt="2024-03-29T03:51:27.683" v="346" actId="20577"/>
      <pc:docMkLst>
        <pc:docMk/>
      </pc:docMkLst>
      <pc:sldChg chg="delSp modSp">
        <pc:chgData name="Kroflin, Muriel S." userId="S::muriel.s.kroflin-1@ou.edu::ee87a67b-6253-4c14-8354-e2945757af65" providerId="AD" clId="Web-{614E88F5-CA1D-F1EE-EA54-48B4D326D4EB}" dt="2024-03-29T03:50:34.962" v="299" actId="20577"/>
        <pc:sldMkLst>
          <pc:docMk/>
          <pc:sldMk cId="4282546791" sldId="290"/>
        </pc:sldMkLst>
        <pc:spChg chg="mod">
          <ac:chgData name="Kroflin, Muriel S." userId="S::muriel.s.kroflin-1@ou.edu::ee87a67b-6253-4c14-8354-e2945757af65" providerId="AD" clId="Web-{614E88F5-CA1D-F1EE-EA54-48B4D326D4EB}" dt="2024-03-29T03:50:34.962" v="299" actId="20577"/>
          <ac:spMkLst>
            <pc:docMk/>
            <pc:sldMk cId="4282546791" sldId="290"/>
            <ac:spMk id="2" creationId="{3225EFEF-CB1C-6A17-C339-6E35AC906A2C}"/>
          </ac:spMkLst>
        </pc:spChg>
        <pc:graphicFrameChg chg="mod modGraphic">
          <ac:chgData name="Kroflin, Muriel S." userId="S::muriel.s.kroflin-1@ou.edu::ee87a67b-6253-4c14-8354-e2945757af65" providerId="AD" clId="Web-{614E88F5-CA1D-F1EE-EA54-48B4D326D4EB}" dt="2024-03-29T03:41:56.564" v="189"/>
          <ac:graphicFrameMkLst>
            <pc:docMk/>
            <pc:sldMk cId="4282546791" sldId="290"/>
            <ac:graphicFrameMk id="4" creationId="{11CFB5BD-7701-C8DF-349E-B89D3A630872}"/>
          </ac:graphicFrameMkLst>
        </pc:graphicFrameChg>
        <pc:graphicFrameChg chg="mod modGraphic">
          <ac:chgData name="Kroflin, Muriel S." userId="S::muriel.s.kroflin-1@ou.edu::ee87a67b-6253-4c14-8354-e2945757af65" providerId="AD" clId="Web-{614E88F5-CA1D-F1EE-EA54-48B4D326D4EB}" dt="2024-03-29T03:40:08.575" v="172" actId="20577"/>
          <ac:graphicFrameMkLst>
            <pc:docMk/>
            <pc:sldMk cId="4282546791" sldId="290"/>
            <ac:graphicFrameMk id="18" creationId="{86A06AE7-CAD8-9276-ADB7-1D997202714E}"/>
          </ac:graphicFrameMkLst>
        </pc:graphicFrameChg>
        <pc:picChg chg="del">
          <ac:chgData name="Kroflin, Muriel S." userId="S::muriel.s.kroflin-1@ou.edu::ee87a67b-6253-4c14-8354-e2945757af65" providerId="AD" clId="Web-{614E88F5-CA1D-F1EE-EA54-48B4D326D4EB}" dt="2024-03-29T03:36:34.082" v="127"/>
          <ac:picMkLst>
            <pc:docMk/>
            <pc:sldMk cId="4282546791" sldId="290"/>
            <ac:picMk id="17" creationId="{D7B45F06-CEF3-1910-BE2D-18055400FA37}"/>
          </ac:picMkLst>
        </pc:picChg>
        <pc:picChg chg="del">
          <ac:chgData name="Kroflin, Muriel S." userId="S::muriel.s.kroflin-1@ou.edu::ee87a67b-6253-4c14-8354-e2945757af65" providerId="AD" clId="Web-{614E88F5-CA1D-F1EE-EA54-48B4D326D4EB}" dt="2024-03-29T03:36:35.504" v="128"/>
          <ac:picMkLst>
            <pc:docMk/>
            <pc:sldMk cId="4282546791" sldId="290"/>
            <ac:picMk id="26" creationId="{6BE58075-F24E-1BE6-C077-FDCFB5513D1E}"/>
          </ac:picMkLst>
        </pc:picChg>
        <pc:picChg chg="del">
          <ac:chgData name="Kroflin, Muriel S." userId="S::muriel.s.kroflin-1@ou.edu::ee87a67b-6253-4c14-8354-e2945757af65" providerId="AD" clId="Web-{614E88F5-CA1D-F1EE-EA54-48B4D326D4EB}" dt="2024-03-29T03:34:23.842" v="108"/>
          <ac:picMkLst>
            <pc:docMk/>
            <pc:sldMk cId="4282546791" sldId="290"/>
            <ac:picMk id="28" creationId="{B0AF6982-8440-30E3-CCA9-63F6EA907928}"/>
          </ac:picMkLst>
        </pc:picChg>
      </pc:sldChg>
      <pc:sldChg chg="addSp delSp modSp modTransition">
        <pc:chgData name="Kroflin, Muriel S." userId="S::muriel.s.kroflin-1@ou.edu::ee87a67b-6253-4c14-8354-e2945757af65" providerId="AD" clId="Web-{614E88F5-CA1D-F1EE-EA54-48B4D326D4EB}" dt="2024-03-29T03:47:06.984" v="222"/>
        <pc:sldMkLst>
          <pc:docMk/>
          <pc:sldMk cId="2381037975" sldId="291"/>
        </pc:sldMkLst>
        <pc:spChg chg="mod">
          <ac:chgData name="Kroflin, Muriel S." userId="S::muriel.s.kroflin-1@ou.edu::ee87a67b-6253-4c14-8354-e2945757af65" providerId="AD" clId="Web-{614E88F5-CA1D-F1EE-EA54-48B4D326D4EB}" dt="2024-03-29T02:59:24.951" v="5" actId="1076"/>
          <ac:spMkLst>
            <pc:docMk/>
            <pc:sldMk cId="2381037975" sldId="291"/>
            <ac:spMk id="13" creationId="{7B0B8EE2-DF63-88BE-5D53-59CF37F570B8}"/>
          </ac:spMkLst>
        </pc:spChg>
        <pc:spChg chg="mod topLvl">
          <ac:chgData name="Kroflin, Muriel S." userId="S::muriel.s.kroflin-1@ou.edu::ee87a67b-6253-4c14-8354-e2945757af65" providerId="AD" clId="Web-{614E88F5-CA1D-F1EE-EA54-48B4D326D4EB}" dt="2024-03-29T03:46:59.952" v="220"/>
          <ac:spMkLst>
            <pc:docMk/>
            <pc:sldMk cId="2381037975" sldId="291"/>
            <ac:spMk id="31" creationId="{6CA063CD-4854-81B8-E11F-AF2B615AEAA2}"/>
          </ac:spMkLst>
        </pc:spChg>
        <pc:spChg chg="mod topLvl">
          <ac:chgData name="Kroflin, Muriel S." userId="S::muriel.s.kroflin-1@ou.edu::ee87a67b-6253-4c14-8354-e2945757af65" providerId="AD" clId="Web-{614E88F5-CA1D-F1EE-EA54-48B4D326D4EB}" dt="2024-03-29T03:45:01.260" v="216" actId="20577"/>
          <ac:spMkLst>
            <pc:docMk/>
            <pc:sldMk cId="2381037975" sldId="291"/>
            <ac:spMk id="33" creationId="{D59039E8-1937-FBFA-3DE2-5BB112412A35}"/>
          </ac:spMkLst>
        </pc:spChg>
        <pc:spChg chg="mod topLvl">
          <ac:chgData name="Kroflin, Muriel S." userId="S::muriel.s.kroflin-1@ou.edu::ee87a67b-6253-4c14-8354-e2945757af65" providerId="AD" clId="Web-{614E88F5-CA1D-F1EE-EA54-48B4D326D4EB}" dt="2024-03-29T03:47:06.984" v="222"/>
          <ac:spMkLst>
            <pc:docMk/>
            <pc:sldMk cId="2381037975" sldId="291"/>
            <ac:spMk id="39" creationId="{8F039AFF-693D-7750-84CF-1040A2519698}"/>
          </ac:spMkLst>
        </pc:spChg>
        <pc:spChg chg="mod topLvl">
          <ac:chgData name="Kroflin, Muriel S." userId="S::muriel.s.kroflin-1@ou.edu::ee87a67b-6253-4c14-8354-e2945757af65" providerId="AD" clId="Web-{614E88F5-CA1D-F1EE-EA54-48B4D326D4EB}" dt="2024-03-29T03:45:08.057" v="217" actId="20577"/>
          <ac:spMkLst>
            <pc:docMk/>
            <pc:sldMk cId="2381037975" sldId="291"/>
            <ac:spMk id="40" creationId="{36F18A26-F8EE-8E89-0FBE-5BD7A9117853}"/>
          </ac:spMkLst>
        </pc:spChg>
        <pc:spChg chg="topLvl">
          <ac:chgData name="Kroflin, Muriel S." userId="S::muriel.s.kroflin-1@ou.edu::ee87a67b-6253-4c14-8354-e2945757af65" providerId="AD" clId="Web-{614E88F5-CA1D-F1EE-EA54-48B4D326D4EB}" dt="2024-03-29T03:42:19.972" v="192"/>
          <ac:spMkLst>
            <pc:docMk/>
            <pc:sldMk cId="2381037975" sldId="291"/>
            <ac:spMk id="48" creationId="{B03714F8-2E7A-8904-6994-6AFDC4F08E89}"/>
          </ac:spMkLst>
        </pc:spChg>
        <pc:spChg chg="topLvl">
          <ac:chgData name="Kroflin, Muriel S." userId="S::muriel.s.kroflin-1@ou.edu::ee87a67b-6253-4c14-8354-e2945757af65" providerId="AD" clId="Web-{614E88F5-CA1D-F1EE-EA54-48B4D326D4EB}" dt="2024-03-29T03:42:19.972" v="192"/>
          <ac:spMkLst>
            <pc:docMk/>
            <pc:sldMk cId="2381037975" sldId="291"/>
            <ac:spMk id="49" creationId="{0BE9970D-A4C8-322F-2091-5F266B15A71D}"/>
          </ac:spMkLst>
        </pc:spChg>
        <pc:spChg chg="topLvl">
          <ac:chgData name="Kroflin, Muriel S." userId="S::muriel.s.kroflin-1@ou.edu::ee87a67b-6253-4c14-8354-e2945757af65" providerId="AD" clId="Web-{614E88F5-CA1D-F1EE-EA54-48B4D326D4EB}" dt="2024-03-29T03:42:19.940" v="191"/>
          <ac:spMkLst>
            <pc:docMk/>
            <pc:sldMk cId="2381037975" sldId="291"/>
            <ac:spMk id="51" creationId="{8CBB9B4C-8ADA-CCD5-7227-77AF9C96801D}"/>
          </ac:spMkLst>
        </pc:spChg>
        <pc:spChg chg="topLvl">
          <ac:chgData name="Kroflin, Muriel S." userId="S::muriel.s.kroflin-1@ou.edu::ee87a67b-6253-4c14-8354-e2945757af65" providerId="AD" clId="Web-{614E88F5-CA1D-F1EE-EA54-48B4D326D4EB}" dt="2024-03-29T03:42:19.940" v="191"/>
          <ac:spMkLst>
            <pc:docMk/>
            <pc:sldMk cId="2381037975" sldId="291"/>
            <ac:spMk id="52" creationId="{150AD2F5-9304-44FB-2209-508A811C6318}"/>
          </ac:spMkLst>
        </pc:spChg>
        <pc:spChg chg="topLvl">
          <ac:chgData name="Kroflin, Muriel S." userId="S::muriel.s.kroflin-1@ou.edu::ee87a67b-6253-4c14-8354-e2945757af65" providerId="AD" clId="Web-{614E88F5-CA1D-F1EE-EA54-48B4D326D4EB}" dt="2024-03-29T03:42:19.909" v="190"/>
          <ac:spMkLst>
            <pc:docMk/>
            <pc:sldMk cId="2381037975" sldId="291"/>
            <ac:spMk id="54" creationId="{221A32A0-D337-1CEA-ED61-B735C216BE81}"/>
          </ac:spMkLst>
        </pc:spChg>
        <pc:spChg chg="topLvl">
          <ac:chgData name="Kroflin, Muriel S." userId="S::muriel.s.kroflin-1@ou.edu::ee87a67b-6253-4c14-8354-e2945757af65" providerId="AD" clId="Web-{614E88F5-CA1D-F1EE-EA54-48B4D326D4EB}" dt="2024-03-29T03:42:19.909" v="190"/>
          <ac:spMkLst>
            <pc:docMk/>
            <pc:sldMk cId="2381037975" sldId="291"/>
            <ac:spMk id="55" creationId="{18CD4D9A-1975-CF32-2F6F-68EE1D9C8879}"/>
          </ac:spMkLst>
        </pc:spChg>
        <pc:spChg chg="topLvl">
          <ac:chgData name="Kroflin, Muriel S." userId="S::muriel.s.kroflin-1@ou.edu::ee87a67b-6253-4c14-8354-e2945757af65" providerId="AD" clId="Web-{614E88F5-CA1D-F1EE-EA54-48B4D326D4EB}" dt="2024-03-29T03:32:02.461" v="82"/>
          <ac:spMkLst>
            <pc:docMk/>
            <pc:sldMk cId="2381037975" sldId="291"/>
            <ac:spMk id="1030" creationId="{ED7D9EF8-5370-B87E-79F9-D4C49E16F92F}"/>
          </ac:spMkLst>
        </pc:spChg>
        <pc:spChg chg="topLvl">
          <ac:chgData name="Kroflin, Muriel S." userId="S::muriel.s.kroflin-1@ou.edu::ee87a67b-6253-4c14-8354-e2945757af65" providerId="AD" clId="Web-{614E88F5-CA1D-F1EE-EA54-48B4D326D4EB}" dt="2024-03-29T03:32:02.664" v="88"/>
          <ac:spMkLst>
            <pc:docMk/>
            <pc:sldMk cId="2381037975" sldId="291"/>
            <ac:spMk id="1053" creationId="{A50FACBD-ED07-3420-61E6-004055B6D6F0}"/>
          </ac:spMkLst>
        </pc:spChg>
        <pc:spChg chg="topLvl">
          <ac:chgData name="Kroflin, Muriel S." userId="S::muriel.s.kroflin-1@ou.edu::ee87a67b-6253-4c14-8354-e2945757af65" providerId="AD" clId="Web-{614E88F5-CA1D-F1EE-EA54-48B4D326D4EB}" dt="2024-03-29T03:32:02.758" v="91"/>
          <ac:spMkLst>
            <pc:docMk/>
            <pc:sldMk cId="2381037975" sldId="291"/>
            <ac:spMk id="1057" creationId="{17C169D7-C6AE-CCD0-9D61-C9519C04EACF}"/>
          </ac:spMkLst>
        </pc:spChg>
        <pc:spChg chg="mod topLvl">
          <ac:chgData name="Kroflin, Muriel S." userId="S::muriel.s.kroflin-1@ou.edu::ee87a67b-6253-4c14-8354-e2945757af65" providerId="AD" clId="Web-{614E88F5-CA1D-F1EE-EA54-48B4D326D4EB}" dt="2024-03-29T03:43:42.053" v="203" actId="1076"/>
          <ac:spMkLst>
            <pc:docMk/>
            <pc:sldMk cId="2381037975" sldId="291"/>
            <ac:spMk id="1062" creationId="{D7E0FE0C-0DF3-B4D7-B4D5-65C482D45DBF}"/>
          </ac:spMkLst>
        </pc:spChg>
        <pc:spChg chg="mod topLvl">
          <ac:chgData name="Kroflin, Muriel S." userId="S::muriel.s.kroflin-1@ou.edu::ee87a67b-6253-4c14-8354-e2945757af65" providerId="AD" clId="Web-{614E88F5-CA1D-F1EE-EA54-48B4D326D4EB}" dt="2024-03-29T03:43:45.741" v="204" actId="1076"/>
          <ac:spMkLst>
            <pc:docMk/>
            <pc:sldMk cId="2381037975" sldId="291"/>
            <ac:spMk id="1063" creationId="{D345109B-825F-CBF0-71D5-BEBC1A41624E}"/>
          </ac:spMkLst>
        </pc:spChg>
        <pc:spChg chg="mod topLvl">
          <ac:chgData name="Kroflin, Muriel S." userId="S::muriel.s.kroflin-1@ou.edu::ee87a67b-6253-4c14-8354-e2945757af65" providerId="AD" clId="Web-{614E88F5-CA1D-F1EE-EA54-48B4D326D4EB}" dt="2024-03-29T03:43:22.943" v="201" actId="1076"/>
          <ac:spMkLst>
            <pc:docMk/>
            <pc:sldMk cId="2381037975" sldId="291"/>
            <ac:spMk id="1065" creationId="{52301C17-6EE1-5C0F-88F3-D1245739CFB0}"/>
          </ac:spMkLst>
        </pc:spChg>
        <pc:spChg chg="mod topLvl">
          <ac:chgData name="Kroflin, Muriel S." userId="S::muriel.s.kroflin-1@ou.edu::ee87a67b-6253-4c14-8354-e2945757af65" providerId="AD" clId="Web-{614E88F5-CA1D-F1EE-EA54-48B4D326D4EB}" dt="2024-03-29T03:43:30.115" v="202" actId="1076"/>
          <ac:spMkLst>
            <pc:docMk/>
            <pc:sldMk cId="2381037975" sldId="291"/>
            <ac:spMk id="1067" creationId="{BD7E9DA6-DF80-42C0-9C9E-286D2BC0A7B2}"/>
          </ac:spMkLst>
        </pc:spChg>
        <pc:spChg chg="topLvl">
          <ac:chgData name="Kroflin, Muriel S." userId="S::muriel.s.kroflin-1@ou.edu::ee87a67b-6253-4c14-8354-e2945757af65" providerId="AD" clId="Web-{614E88F5-CA1D-F1EE-EA54-48B4D326D4EB}" dt="2024-03-29T03:32:02.695" v="89"/>
          <ac:spMkLst>
            <pc:docMk/>
            <pc:sldMk cId="2381037975" sldId="291"/>
            <ac:spMk id="1072" creationId="{9CBD1B78-B640-326E-5393-30B185BE9FCC}"/>
          </ac:spMkLst>
        </pc:spChg>
        <pc:spChg chg="topLvl">
          <ac:chgData name="Kroflin, Muriel S." userId="S::muriel.s.kroflin-1@ou.edu::ee87a67b-6253-4c14-8354-e2945757af65" providerId="AD" clId="Web-{614E88F5-CA1D-F1EE-EA54-48B4D326D4EB}" dt="2024-03-29T03:32:02.695" v="89"/>
          <ac:spMkLst>
            <pc:docMk/>
            <pc:sldMk cId="2381037975" sldId="291"/>
            <ac:spMk id="1073" creationId="{E3D149F1-D4D3-AAD6-E80E-9DADA624B99C}"/>
          </ac:spMkLst>
        </pc:spChg>
        <pc:spChg chg="topLvl">
          <ac:chgData name="Kroflin, Muriel S." userId="S::muriel.s.kroflin-1@ou.edu::ee87a67b-6253-4c14-8354-e2945757af65" providerId="AD" clId="Web-{614E88F5-CA1D-F1EE-EA54-48B4D326D4EB}" dt="2024-03-29T03:32:02.820" v="93"/>
          <ac:spMkLst>
            <pc:docMk/>
            <pc:sldMk cId="2381037975" sldId="291"/>
            <ac:spMk id="1075" creationId="{41AADD49-BA28-9EA0-D309-9201B990A17F}"/>
          </ac:spMkLst>
        </pc:spChg>
        <pc:spChg chg="topLvl">
          <ac:chgData name="Kroflin, Muriel S." userId="S::muriel.s.kroflin-1@ou.edu::ee87a67b-6253-4c14-8354-e2945757af65" providerId="AD" clId="Web-{614E88F5-CA1D-F1EE-EA54-48B4D326D4EB}" dt="2024-03-29T03:32:02.820" v="93"/>
          <ac:spMkLst>
            <pc:docMk/>
            <pc:sldMk cId="2381037975" sldId="291"/>
            <ac:spMk id="1076" creationId="{6083B72C-07E0-A76C-2B1F-9F05E83410EB}"/>
          </ac:spMkLst>
        </pc:spChg>
        <pc:grpChg chg="del">
          <ac:chgData name="Kroflin, Muriel S." userId="S::muriel.s.kroflin-1@ou.edu::ee87a67b-6253-4c14-8354-e2945757af65" providerId="AD" clId="Web-{614E88F5-CA1D-F1EE-EA54-48B4D326D4EB}" dt="2024-03-29T03:32:02.820" v="93"/>
          <ac:grpSpMkLst>
            <pc:docMk/>
            <pc:sldMk cId="2381037975" sldId="291"/>
            <ac:grpSpMk id="3" creationId="{7C799BDC-59AF-1038-FFA9-2C275DE8C3E6}"/>
          </ac:grpSpMkLst>
        </pc:grpChg>
        <pc:grpChg chg="del">
          <ac:chgData name="Kroflin, Muriel S." userId="S::muriel.s.kroflin-1@ou.edu::ee87a67b-6253-4c14-8354-e2945757af65" providerId="AD" clId="Web-{614E88F5-CA1D-F1EE-EA54-48B4D326D4EB}" dt="2024-03-29T03:32:02.695" v="89"/>
          <ac:grpSpMkLst>
            <pc:docMk/>
            <pc:sldMk cId="2381037975" sldId="291"/>
            <ac:grpSpMk id="5" creationId="{1A1A56B8-BC27-CCD3-DE77-A31272E481B2}"/>
          </ac:grpSpMkLst>
        </pc:grpChg>
        <pc:grpChg chg="add del mod">
          <ac:chgData name="Kroflin, Muriel S." userId="S::muriel.s.kroflin-1@ou.edu::ee87a67b-6253-4c14-8354-e2945757af65" providerId="AD" clId="Web-{614E88F5-CA1D-F1EE-EA54-48B4D326D4EB}" dt="2024-03-29T03:30:46.018" v="75"/>
          <ac:grpSpMkLst>
            <pc:docMk/>
            <pc:sldMk cId="2381037975" sldId="291"/>
            <ac:grpSpMk id="6" creationId="{3E9F0DDE-164F-D962-71C6-8E221FBE97EE}"/>
          </ac:grpSpMkLst>
        </pc:grpChg>
        <pc:grpChg chg="del">
          <ac:chgData name="Kroflin, Muriel S." userId="S::muriel.s.kroflin-1@ou.edu::ee87a67b-6253-4c14-8354-e2945757af65" providerId="AD" clId="Web-{614E88F5-CA1D-F1EE-EA54-48B4D326D4EB}" dt="2024-03-29T03:32:02.601" v="86"/>
          <ac:grpSpMkLst>
            <pc:docMk/>
            <pc:sldMk cId="2381037975" sldId="291"/>
            <ac:grpSpMk id="7" creationId="{B412F564-3E20-AA17-3CB6-9D813C3649C0}"/>
          </ac:grpSpMkLst>
        </pc:grpChg>
        <pc:grpChg chg="del">
          <ac:chgData name="Kroflin, Muriel S." userId="S::muriel.s.kroflin-1@ou.edu::ee87a67b-6253-4c14-8354-e2945757af65" providerId="AD" clId="Web-{614E88F5-CA1D-F1EE-EA54-48B4D326D4EB}" dt="2024-03-29T03:32:02.570" v="85"/>
          <ac:grpSpMkLst>
            <pc:docMk/>
            <pc:sldMk cId="2381037975" sldId="291"/>
            <ac:grpSpMk id="8" creationId="{4E1C6362-8B7C-B08E-12CE-93F6E6FF471C}"/>
          </ac:grpSpMkLst>
        </pc:grpChg>
        <pc:grpChg chg="del">
          <ac:chgData name="Kroflin, Muriel S." userId="S::muriel.s.kroflin-1@ou.edu::ee87a67b-6253-4c14-8354-e2945757af65" providerId="AD" clId="Web-{614E88F5-CA1D-F1EE-EA54-48B4D326D4EB}" dt="2024-03-29T03:32:02.758" v="91"/>
          <ac:grpSpMkLst>
            <pc:docMk/>
            <pc:sldMk cId="2381037975" sldId="291"/>
            <ac:grpSpMk id="10" creationId="{5308B753-C8BC-574C-4D70-F0F411A8B2F5}"/>
          </ac:grpSpMkLst>
        </pc:grpChg>
        <pc:grpChg chg="add mod">
          <ac:chgData name="Kroflin, Muriel S." userId="S::muriel.s.kroflin-1@ou.edu::ee87a67b-6253-4c14-8354-e2945757af65" providerId="AD" clId="Web-{614E88F5-CA1D-F1EE-EA54-48B4D326D4EB}" dt="2024-03-29T03:45:37.027" v="219" actId="1076"/>
          <ac:grpSpMkLst>
            <pc:docMk/>
            <pc:sldMk cId="2381037975" sldId="291"/>
            <ac:grpSpMk id="11" creationId="{699324E8-B824-3575-36E0-473AE340B331}"/>
          </ac:grpSpMkLst>
        </pc:grpChg>
        <pc:grpChg chg="add mod">
          <ac:chgData name="Kroflin, Muriel S." userId="S::muriel.s.kroflin-1@ou.edu::ee87a67b-6253-4c14-8354-e2945757af65" providerId="AD" clId="Web-{614E88F5-CA1D-F1EE-EA54-48B4D326D4EB}" dt="2024-03-29T03:44:58.588" v="215" actId="1076"/>
          <ac:grpSpMkLst>
            <pc:docMk/>
            <pc:sldMk cId="2381037975" sldId="291"/>
            <ac:grpSpMk id="14" creationId="{D079E7A1-0F6F-A321-81D7-0CCCBBEE2BCA}"/>
          </ac:grpSpMkLst>
        </pc:grpChg>
        <pc:grpChg chg="del">
          <ac:chgData name="Kroflin, Muriel S." userId="S::muriel.s.kroflin-1@ou.edu::ee87a67b-6253-4c14-8354-e2945757af65" providerId="AD" clId="Web-{614E88F5-CA1D-F1EE-EA54-48B4D326D4EB}" dt="2024-03-29T03:32:02.664" v="88"/>
          <ac:grpSpMkLst>
            <pc:docMk/>
            <pc:sldMk cId="2381037975" sldId="291"/>
            <ac:grpSpMk id="15" creationId="{25374CFD-C335-DFE9-98D3-96AFD7D272AF}"/>
          </ac:grpSpMkLst>
        </pc:grpChg>
        <pc:grpChg chg="del">
          <ac:chgData name="Kroflin, Muriel S." userId="S::muriel.s.kroflin-1@ou.edu::ee87a67b-6253-4c14-8354-e2945757af65" providerId="AD" clId="Web-{614E88F5-CA1D-F1EE-EA54-48B4D326D4EB}" dt="2024-03-29T03:32:02.461" v="82"/>
          <ac:grpSpMkLst>
            <pc:docMk/>
            <pc:sldMk cId="2381037975" sldId="291"/>
            <ac:grpSpMk id="16" creationId="{00829E84-CC66-0588-932A-1C1D369D6B73}"/>
          </ac:grpSpMkLst>
        </pc:grpChg>
        <pc:grpChg chg="add del">
          <ac:chgData name="Kroflin, Muriel S." userId="S::muriel.s.kroflin-1@ou.edu::ee87a67b-6253-4c14-8354-e2945757af65" providerId="AD" clId="Web-{614E88F5-CA1D-F1EE-EA54-48B4D326D4EB}" dt="2024-03-29T03:32:02.726" v="90"/>
          <ac:grpSpMkLst>
            <pc:docMk/>
            <pc:sldMk cId="2381037975" sldId="291"/>
            <ac:grpSpMk id="17" creationId="{290115D1-9383-A6BC-9E77-3C263126653D}"/>
          </ac:grpSpMkLst>
        </pc:grpChg>
        <pc:grpChg chg="add del mod">
          <ac:chgData name="Kroflin, Muriel S." userId="S::muriel.s.kroflin-1@ou.edu::ee87a67b-6253-4c14-8354-e2945757af65" providerId="AD" clId="Web-{614E88F5-CA1D-F1EE-EA54-48B4D326D4EB}" dt="2024-03-29T03:32:02.539" v="84"/>
          <ac:grpSpMkLst>
            <pc:docMk/>
            <pc:sldMk cId="2381037975" sldId="291"/>
            <ac:grpSpMk id="19" creationId="{0D50255A-A6E1-CCCA-7143-36A2952032BA}"/>
          </ac:grpSpMkLst>
        </pc:grpChg>
        <pc:grpChg chg="del">
          <ac:chgData name="Kroflin, Muriel S." userId="S::muriel.s.kroflin-1@ou.edu::ee87a67b-6253-4c14-8354-e2945757af65" providerId="AD" clId="Web-{614E88F5-CA1D-F1EE-EA54-48B4D326D4EB}" dt="2024-03-29T03:32:02.789" v="92"/>
          <ac:grpSpMkLst>
            <pc:docMk/>
            <pc:sldMk cId="2381037975" sldId="291"/>
            <ac:grpSpMk id="21" creationId="{E08386CE-ACBC-ECA1-636A-E652007A9FA9}"/>
          </ac:grpSpMkLst>
        </pc:grpChg>
        <pc:grpChg chg="del">
          <ac:chgData name="Kroflin, Muriel S." userId="S::muriel.s.kroflin-1@ou.edu::ee87a67b-6253-4c14-8354-e2945757af65" providerId="AD" clId="Web-{614E88F5-CA1D-F1EE-EA54-48B4D326D4EB}" dt="2024-03-29T03:32:02.648" v="87"/>
          <ac:grpSpMkLst>
            <pc:docMk/>
            <pc:sldMk cId="2381037975" sldId="291"/>
            <ac:grpSpMk id="22" creationId="{73AA43A3-75DB-8266-BC43-B27B446A5A14}"/>
          </ac:grpSpMkLst>
        </pc:grpChg>
        <pc:grpChg chg="del">
          <ac:chgData name="Kroflin, Muriel S." userId="S::muriel.s.kroflin-1@ou.edu::ee87a67b-6253-4c14-8354-e2945757af65" providerId="AD" clId="Web-{614E88F5-CA1D-F1EE-EA54-48B4D326D4EB}" dt="2024-03-29T03:32:02.508" v="83"/>
          <ac:grpSpMkLst>
            <pc:docMk/>
            <pc:sldMk cId="2381037975" sldId="291"/>
            <ac:grpSpMk id="23" creationId="{F6F9169C-57F8-C104-73B5-5CB5E77D6DBF}"/>
          </ac:grpSpMkLst>
        </pc:grpChg>
        <pc:grpChg chg="del">
          <ac:chgData name="Kroflin, Muriel S." userId="S::muriel.s.kroflin-1@ou.edu::ee87a67b-6253-4c14-8354-e2945757af65" providerId="AD" clId="Web-{614E88F5-CA1D-F1EE-EA54-48B4D326D4EB}" dt="2024-03-29T03:32:02.445" v="81"/>
          <ac:grpSpMkLst>
            <pc:docMk/>
            <pc:sldMk cId="2381037975" sldId="291"/>
            <ac:grpSpMk id="24" creationId="{BDDEF0EC-81FB-663A-E636-6D4EEB77E5FC}"/>
          </ac:grpSpMkLst>
        </pc:grpChg>
        <pc:grpChg chg="del">
          <ac:chgData name="Kroflin, Muriel S." userId="S::muriel.s.kroflin-1@ou.edu::ee87a67b-6253-4c14-8354-e2945757af65" providerId="AD" clId="Web-{614E88F5-CA1D-F1EE-EA54-48B4D326D4EB}" dt="2024-03-29T03:26:11.474" v="44"/>
          <ac:grpSpMkLst>
            <pc:docMk/>
            <pc:sldMk cId="2381037975" sldId="291"/>
            <ac:grpSpMk id="25" creationId="{0FA9DAE9-4484-2085-E6C6-C803DEA9CDF5}"/>
          </ac:grpSpMkLst>
        </pc:grpChg>
        <pc:grpChg chg="del topLvl">
          <ac:chgData name="Kroflin, Muriel S." userId="S::muriel.s.kroflin-1@ou.edu::ee87a67b-6253-4c14-8354-e2945757af65" providerId="AD" clId="Web-{614E88F5-CA1D-F1EE-EA54-48B4D326D4EB}" dt="2024-03-29T03:42:19.972" v="192"/>
          <ac:grpSpMkLst>
            <pc:docMk/>
            <pc:sldMk cId="2381037975" sldId="291"/>
            <ac:grpSpMk id="47" creationId="{9094E5A0-0EF6-B303-2E51-9D5E84992168}"/>
          </ac:grpSpMkLst>
        </pc:grpChg>
        <pc:grpChg chg="del topLvl">
          <ac:chgData name="Kroflin, Muriel S." userId="S::muriel.s.kroflin-1@ou.edu::ee87a67b-6253-4c14-8354-e2945757af65" providerId="AD" clId="Web-{614E88F5-CA1D-F1EE-EA54-48B4D326D4EB}" dt="2024-03-29T03:42:19.940" v="191"/>
          <ac:grpSpMkLst>
            <pc:docMk/>
            <pc:sldMk cId="2381037975" sldId="291"/>
            <ac:grpSpMk id="50" creationId="{EEFB288B-D033-666F-C17A-95C9D5CB4451}"/>
          </ac:grpSpMkLst>
        </pc:grpChg>
        <pc:grpChg chg="del topLvl">
          <ac:chgData name="Kroflin, Muriel S." userId="S::muriel.s.kroflin-1@ou.edu::ee87a67b-6253-4c14-8354-e2945757af65" providerId="AD" clId="Web-{614E88F5-CA1D-F1EE-EA54-48B4D326D4EB}" dt="2024-03-29T03:42:19.909" v="190"/>
          <ac:grpSpMkLst>
            <pc:docMk/>
            <pc:sldMk cId="2381037975" sldId="291"/>
            <ac:grpSpMk id="53" creationId="{AC3D22A0-56D5-764D-5CBF-54613157287A}"/>
          </ac:grpSpMkLst>
        </pc:grpChg>
        <pc:grpChg chg="topLvl">
          <ac:chgData name="Kroflin, Muriel S." userId="S::muriel.s.kroflin-1@ou.edu::ee87a67b-6253-4c14-8354-e2945757af65" providerId="AD" clId="Web-{614E88F5-CA1D-F1EE-EA54-48B4D326D4EB}" dt="2024-03-29T03:42:19.987" v="193"/>
          <ac:grpSpMkLst>
            <pc:docMk/>
            <pc:sldMk cId="2381037975" sldId="291"/>
            <ac:grpSpMk id="59" creationId="{1F5CD4C1-432D-D72F-8E66-EAD23EAFD06B}"/>
          </ac:grpSpMkLst>
        </pc:grpChg>
        <pc:grpChg chg="del topLvl">
          <ac:chgData name="Kroflin, Muriel S." userId="S::muriel.s.kroflin-1@ou.edu::ee87a67b-6253-4c14-8354-e2945757af65" providerId="AD" clId="Web-{614E88F5-CA1D-F1EE-EA54-48B4D326D4EB}" dt="2024-03-29T03:42:19.987" v="193"/>
          <ac:grpSpMkLst>
            <pc:docMk/>
            <pc:sldMk cId="2381037975" sldId="291"/>
            <ac:grpSpMk id="1032" creationId="{B865E8CA-FD85-9823-3679-90AFC7470092}"/>
          </ac:grpSpMkLst>
        </pc:grpChg>
        <pc:graphicFrameChg chg="mod ord modGraphic">
          <ac:chgData name="Kroflin, Muriel S." userId="S::muriel.s.kroflin-1@ou.edu::ee87a67b-6253-4c14-8354-e2945757af65" providerId="AD" clId="Web-{614E88F5-CA1D-F1EE-EA54-48B4D326D4EB}" dt="2024-03-29T03:44:37.228" v="211"/>
          <ac:graphicFrameMkLst>
            <pc:docMk/>
            <pc:sldMk cId="2381037975" sldId="291"/>
            <ac:graphicFrameMk id="1026" creationId="{C562830D-3175-6137-D828-5784DB5DF5FF}"/>
          </ac:graphicFrameMkLst>
        </pc:graphicFrameChg>
        <pc:picChg chg="topLvl">
          <ac:chgData name="Kroflin, Muriel S." userId="S::muriel.s.kroflin-1@ou.edu::ee87a67b-6253-4c14-8354-e2945757af65" providerId="AD" clId="Web-{614E88F5-CA1D-F1EE-EA54-48B4D326D4EB}" dt="2024-03-29T03:32:02.789" v="92"/>
          <ac:picMkLst>
            <pc:docMk/>
            <pc:sldMk cId="2381037975" sldId="291"/>
            <ac:picMk id="4" creationId="{B28EA62C-6277-6D45-68E6-67857184B51B}"/>
          </ac:picMkLst>
        </pc:picChg>
        <pc:picChg chg="topLvl">
          <ac:chgData name="Kroflin, Muriel S." userId="S::muriel.s.kroflin-1@ou.edu::ee87a67b-6253-4c14-8354-e2945757af65" providerId="AD" clId="Web-{614E88F5-CA1D-F1EE-EA54-48B4D326D4EB}" dt="2024-03-29T03:32:02.445" v="81"/>
          <ac:picMkLst>
            <pc:docMk/>
            <pc:sldMk cId="2381037975" sldId="291"/>
            <ac:picMk id="9" creationId="{DAB744F6-E9BB-7175-98FA-3E8194053F62}"/>
          </ac:picMkLst>
        </pc:picChg>
        <pc:picChg chg="topLvl">
          <ac:chgData name="Kroflin, Muriel S." userId="S::muriel.s.kroflin-1@ou.edu::ee87a67b-6253-4c14-8354-e2945757af65" providerId="AD" clId="Web-{614E88F5-CA1D-F1EE-EA54-48B4D326D4EB}" dt="2024-03-29T03:32:02.508" v="83"/>
          <ac:picMkLst>
            <pc:docMk/>
            <pc:sldMk cId="2381037975" sldId="291"/>
            <ac:picMk id="18" creationId="{4BD0FF00-0678-162F-B795-58EF96DB6C67}"/>
          </ac:picMkLst>
        </pc:picChg>
        <pc:picChg chg="topLvl">
          <ac:chgData name="Kroflin, Muriel S." userId="S::muriel.s.kroflin-1@ou.edu::ee87a67b-6253-4c14-8354-e2945757af65" providerId="AD" clId="Web-{614E88F5-CA1D-F1EE-EA54-48B4D326D4EB}" dt="2024-03-29T03:32:02.648" v="87"/>
          <ac:picMkLst>
            <pc:docMk/>
            <pc:sldMk cId="2381037975" sldId="291"/>
            <ac:picMk id="26" creationId="{B1C428E9-7688-8BFB-4096-5745F78F4522}"/>
          </ac:picMkLst>
        </pc:picChg>
        <pc:picChg chg="topLvl">
          <ac:chgData name="Kroflin, Muriel S." userId="S::muriel.s.kroflin-1@ou.edu::ee87a67b-6253-4c14-8354-e2945757af65" providerId="AD" clId="Web-{614E88F5-CA1D-F1EE-EA54-48B4D326D4EB}" dt="2024-03-29T03:42:19.987" v="193"/>
          <ac:picMkLst>
            <pc:docMk/>
            <pc:sldMk cId="2381037975" sldId="291"/>
            <ac:picMk id="34" creationId="{CF41EBBF-577E-F5C6-3F80-EB2FB8E79878}"/>
          </ac:picMkLst>
        </pc:picChg>
        <pc:cxnChg chg="topLvl">
          <ac:chgData name="Kroflin, Muriel S." userId="S::muriel.s.kroflin-1@ou.edu::ee87a67b-6253-4c14-8354-e2945757af65" providerId="AD" clId="Web-{614E88F5-CA1D-F1EE-EA54-48B4D326D4EB}" dt="2024-03-29T03:32:02.461" v="82"/>
          <ac:cxnSpMkLst>
            <pc:docMk/>
            <pc:sldMk cId="2381037975" sldId="291"/>
            <ac:cxnSpMk id="1029" creationId="{FDFF52BA-FC36-1335-79AC-4D1284D9AAF1}"/>
          </ac:cxnSpMkLst>
        </pc:cxnChg>
        <pc:cxnChg chg="topLvl">
          <ac:chgData name="Kroflin, Muriel S." userId="S::muriel.s.kroflin-1@ou.edu::ee87a67b-6253-4c14-8354-e2945757af65" providerId="AD" clId="Web-{614E88F5-CA1D-F1EE-EA54-48B4D326D4EB}" dt="2024-03-29T03:32:02.664" v="88"/>
          <ac:cxnSpMkLst>
            <pc:docMk/>
            <pc:sldMk cId="2381037975" sldId="291"/>
            <ac:cxnSpMk id="1051" creationId="{56550FA1-1085-8C10-2F01-ED475ECF0D04}"/>
          </ac:cxnSpMkLst>
        </pc:cxnChg>
        <pc:cxnChg chg="topLvl">
          <ac:chgData name="Kroflin, Muriel S." userId="S::muriel.s.kroflin-1@ou.edu::ee87a67b-6253-4c14-8354-e2945757af65" providerId="AD" clId="Web-{614E88F5-CA1D-F1EE-EA54-48B4D326D4EB}" dt="2024-03-29T03:32:02.758" v="91"/>
          <ac:cxnSpMkLst>
            <pc:docMk/>
            <pc:sldMk cId="2381037975" sldId="291"/>
            <ac:cxnSpMk id="1056" creationId="{67F4DE07-8817-507B-22E0-67AB6E0E09B2}"/>
          </ac:cxnSpMkLst>
        </pc:cxnChg>
      </pc:sldChg>
      <pc:sldChg chg="modSp">
        <pc:chgData name="Kroflin, Muriel S." userId="S::muriel.s.kroflin-1@ou.edu::ee87a67b-6253-4c14-8354-e2945757af65" providerId="AD" clId="Web-{614E88F5-CA1D-F1EE-EA54-48B4D326D4EB}" dt="2024-03-29T03:51:27.683" v="346" actId="20577"/>
        <pc:sldMkLst>
          <pc:docMk/>
          <pc:sldMk cId="3354170767" sldId="444"/>
        </pc:sldMkLst>
        <pc:spChg chg="mod">
          <ac:chgData name="Kroflin, Muriel S." userId="S::muriel.s.kroflin-1@ou.edu::ee87a67b-6253-4c14-8354-e2945757af65" providerId="AD" clId="Web-{614E88F5-CA1D-F1EE-EA54-48B4D326D4EB}" dt="2024-03-29T02:58:38.668" v="2" actId="20577"/>
          <ac:spMkLst>
            <pc:docMk/>
            <pc:sldMk cId="3354170767" sldId="444"/>
            <ac:spMk id="2" creationId="{1633C3E5-5F22-03C9-69A3-8A735E403ED2}"/>
          </ac:spMkLst>
        </pc:spChg>
        <pc:spChg chg="mod">
          <ac:chgData name="Kroflin, Muriel S." userId="S::muriel.s.kroflin-1@ou.edu::ee87a67b-6253-4c14-8354-e2945757af65" providerId="AD" clId="Web-{614E88F5-CA1D-F1EE-EA54-48B4D326D4EB}" dt="2024-03-29T03:51:27.683" v="346" actId="20577"/>
          <ac:spMkLst>
            <pc:docMk/>
            <pc:sldMk cId="3354170767" sldId="444"/>
            <ac:spMk id="4" creationId="{5FF05B30-5604-E085-7417-278B949CD428}"/>
          </ac:spMkLst>
        </pc:spChg>
      </pc:sldChg>
      <pc:sldChg chg="modSp">
        <pc:chgData name="Kroflin, Muriel S." userId="S::muriel.s.kroflin-1@ou.edu::ee87a67b-6253-4c14-8354-e2945757af65" providerId="AD" clId="Web-{614E88F5-CA1D-F1EE-EA54-48B4D326D4EB}" dt="2024-03-29T03:37:46.210" v="158" actId="1076"/>
        <pc:sldMkLst>
          <pc:docMk/>
          <pc:sldMk cId="1536169068" sldId="449"/>
        </pc:sldMkLst>
        <pc:spChg chg="mod">
          <ac:chgData name="Kroflin, Muriel S." userId="S::muriel.s.kroflin-1@ou.edu::ee87a67b-6253-4c14-8354-e2945757af65" providerId="AD" clId="Web-{614E88F5-CA1D-F1EE-EA54-48B4D326D4EB}" dt="2024-03-29T03:37:46.210" v="158" actId="1076"/>
          <ac:spMkLst>
            <pc:docMk/>
            <pc:sldMk cId="1536169068" sldId="449"/>
            <ac:spMk id="2" creationId="{1633C3E5-5F22-03C9-69A3-8A735E403ED2}"/>
          </ac:spMkLst>
        </pc:spChg>
        <pc:spChg chg="mod">
          <ac:chgData name="Kroflin, Muriel S." userId="S::muriel.s.kroflin-1@ou.edu::ee87a67b-6253-4c14-8354-e2945757af65" providerId="AD" clId="Web-{614E88F5-CA1D-F1EE-EA54-48B4D326D4EB}" dt="2024-03-29T03:06:37.592" v="43" actId="20577"/>
          <ac:spMkLst>
            <pc:docMk/>
            <pc:sldMk cId="1536169068" sldId="449"/>
            <ac:spMk id="10" creationId="{A41BC333-9683-4A62-9F08-087FFE39B01A}"/>
          </ac:spMkLst>
        </pc:spChg>
        <pc:spChg chg="mod">
          <ac:chgData name="Kroflin, Muriel S." userId="S::muriel.s.kroflin-1@ou.edu::ee87a67b-6253-4c14-8354-e2945757af65" providerId="AD" clId="Web-{614E88F5-CA1D-F1EE-EA54-48B4D326D4EB}" dt="2024-03-29T03:37:21.475" v="141" actId="20577"/>
          <ac:spMkLst>
            <pc:docMk/>
            <pc:sldMk cId="1536169068" sldId="449"/>
            <ac:spMk id="11" creationId="{2F1E184A-1ACC-0888-E26B-6C564D9B8FB0}"/>
          </ac:spMkLst>
        </pc:spChg>
        <pc:spChg chg="mod">
          <ac:chgData name="Kroflin, Muriel S." userId="S::muriel.s.kroflin-1@ou.edu::ee87a67b-6253-4c14-8354-e2945757af65" providerId="AD" clId="Web-{614E88F5-CA1D-F1EE-EA54-48B4D326D4EB}" dt="2024-03-29T03:37:39.241" v="157" actId="20577"/>
          <ac:spMkLst>
            <pc:docMk/>
            <pc:sldMk cId="1536169068" sldId="449"/>
            <ac:spMk id="12" creationId="{CF0D21C3-79CA-8025-0F4F-DA3993E01D0C}"/>
          </ac:spMkLst>
        </pc:spChg>
      </pc:sldChg>
    </pc:docChg>
  </pc:docChgLst>
  <pc:docChgLst>
    <pc:chgData name="Kroflin, Muriel S." userId="S::muriel.s.kroflin-1@ou.edu::ee87a67b-6253-4c14-8354-e2945757af65" providerId="AD" clId="Web-{9B4CAF3E-F245-6D61-A6ED-0F89CCF1D6F0}"/>
    <pc:docChg chg="modSld">
      <pc:chgData name="Kroflin, Muriel S." userId="S::muriel.s.kroflin-1@ou.edu::ee87a67b-6253-4c14-8354-e2945757af65" providerId="AD" clId="Web-{9B4CAF3E-F245-6D61-A6ED-0F89CCF1D6F0}" dt="2024-03-28T21:54:23.937" v="0" actId="20577"/>
      <pc:docMkLst>
        <pc:docMk/>
      </pc:docMkLst>
      <pc:sldChg chg="modSp">
        <pc:chgData name="Kroflin, Muriel S." userId="S::muriel.s.kroflin-1@ou.edu::ee87a67b-6253-4c14-8354-e2945757af65" providerId="AD" clId="Web-{9B4CAF3E-F245-6D61-A6ED-0F89CCF1D6F0}" dt="2024-03-28T21:54:23.937" v="0" actId="20577"/>
        <pc:sldMkLst>
          <pc:docMk/>
          <pc:sldMk cId="2580014243" sldId="443"/>
        </pc:sldMkLst>
        <pc:spChg chg="mod">
          <ac:chgData name="Kroflin, Muriel S." userId="S::muriel.s.kroflin-1@ou.edu::ee87a67b-6253-4c14-8354-e2945757af65" providerId="AD" clId="Web-{9B4CAF3E-F245-6D61-A6ED-0F89CCF1D6F0}" dt="2024-03-28T21:54:23.937" v="0" actId="20577"/>
          <ac:spMkLst>
            <pc:docMk/>
            <pc:sldMk cId="2580014243" sldId="443"/>
            <ac:spMk id="2" creationId="{1633C3E5-5F22-03C9-69A3-8A735E403ED2}"/>
          </ac:spMkLst>
        </pc:spChg>
      </pc:sldChg>
    </pc:docChg>
  </pc:docChgLst>
  <pc:docChgLst>
    <pc:chgData name="Kroflin, Muriel S." userId="S::muriel.s.kroflin-1@ou.edu::ee87a67b-6253-4c14-8354-e2945757af65" providerId="AD" clId="Web-{9151275D-6E26-191E-2EF5-B35F8523D53B}"/>
    <pc:docChg chg="modSld">
      <pc:chgData name="Kroflin, Muriel S." userId="S::muriel.s.kroflin-1@ou.edu::ee87a67b-6253-4c14-8354-e2945757af65" providerId="AD" clId="Web-{9151275D-6E26-191E-2EF5-B35F8523D53B}" dt="2024-04-10T22:39:08.636" v="1"/>
      <pc:docMkLst>
        <pc:docMk/>
      </pc:docMkLst>
      <pc:sldChg chg="addSp delSp">
        <pc:chgData name="Kroflin, Muriel S." userId="S::muriel.s.kroflin-1@ou.edu::ee87a67b-6253-4c14-8354-e2945757af65" providerId="AD" clId="Web-{9151275D-6E26-191E-2EF5-B35F8523D53B}" dt="2024-04-10T22:39:08.636" v="1"/>
        <pc:sldMkLst>
          <pc:docMk/>
          <pc:sldMk cId="2381037975" sldId="291"/>
        </pc:sldMkLst>
        <pc:grpChg chg="add del">
          <ac:chgData name="Kroflin, Muriel S." userId="S::muriel.s.kroflin-1@ou.edu::ee87a67b-6253-4c14-8354-e2945757af65" providerId="AD" clId="Web-{9151275D-6E26-191E-2EF5-B35F8523D53B}" dt="2024-04-10T22:39:08.636" v="1"/>
          <ac:grpSpMkLst>
            <pc:docMk/>
            <pc:sldMk cId="2381037975" sldId="291"/>
            <ac:grpSpMk id="11" creationId="{699324E8-B824-3575-36E0-473AE340B331}"/>
          </ac:grpSpMkLst>
        </pc:grpChg>
      </pc:sldChg>
    </pc:docChg>
  </pc:docChgLst>
  <pc:docChgLst>
    <pc:chgData name="Kroflin, Muriel S." userId="S::muriel.s.kroflin-1@ou.edu::ee87a67b-6253-4c14-8354-e2945757af65" providerId="AD" clId="Web-{A107F255-F74F-6AA4-E765-3A6AF985BB7D}"/>
    <pc:docChg chg="modSld">
      <pc:chgData name="Kroflin, Muriel S." userId="S::muriel.s.kroflin-1@ou.edu::ee87a67b-6253-4c14-8354-e2945757af65" providerId="AD" clId="Web-{A107F255-F74F-6AA4-E765-3A6AF985BB7D}" dt="2024-04-11T21:51:40.354" v="26"/>
      <pc:docMkLst>
        <pc:docMk/>
      </pc:docMkLst>
      <pc:sldChg chg="modSp">
        <pc:chgData name="Kroflin, Muriel S." userId="S::muriel.s.kroflin-1@ou.edu::ee87a67b-6253-4c14-8354-e2945757af65" providerId="AD" clId="Web-{A107F255-F74F-6AA4-E765-3A6AF985BB7D}" dt="2024-04-11T21:51:40.354" v="26"/>
        <pc:sldMkLst>
          <pc:docMk/>
          <pc:sldMk cId="2381037975" sldId="291"/>
        </pc:sldMkLst>
        <pc:spChg chg="mod">
          <ac:chgData name="Kroflin, Muriel S." userId="S::muriel.s.kroflin-1@ou.edu::ee87a67b-6253-4c14-8354-e2945757af65" providerId="AD" clId="Web-{A107F255-F74F-6AA4-E765-3A6AF985BB7D}" dt="2024-04-11T21:14:31.347" v="6" actId="20577"/>
          <ac:spMkLst>
            <pc:docMk/>
            <pc:sldMk cId="2381037975" sldId="291"/>
            <ac:spMk id="1076" creationId="{6083B72C-07E0-A76C-2B1F-9F05E83410EB}"/>
          </ac:spMkLst>
        </pc:spChg>
        <pc:graphicFrameChg chg="mod modGraphic">
          <ac:chgData name="Kroflin, Muriel S." userId="S::muriel.s.kroflin-1@ou.edu::ee87a67b-6253-4c14-8354-e2945757af65" providerId="AD" clId="Web-{A107F255-F74F-6AA4-E765-3A6AF985BB7D}" dt="2024-04-11T21:51:40.354" v="26"/>
          <ac:graphicFrameMkLst>
            <pc:docMk/>
            <pc:sldMk cId="2381037975" sldId="291"/>
            <ac:graphicFrameMk id="1026" creationId="{C562830D-3175-6137-D828-5784DB5DF5FF}"/>
          </ac:graphicFrameMkLst>
        </pc:graphicFrameChg>
      </pc:sldChg>
    </pc:docChg>
  </pc:docChgLst>
  <pc:docChgLst>
    <pc:chgData name="Kroflin, Muriel S." userId="S::muriel.s.kroflin-1@ou.edu::ee87a67b-6253-4c14-8354-e2945757af65" providerId="AD" clId="Web-{5B5A7CF4-BC91-D408-A17D-927E3895FCDC}"/>
    <pc:docChg chg="modSld">
      <pc:chgData name="Kroflin, Muriel S." userId="S::muriel.s.kroflin-1@ou.edu::ee87a67b-6253-4c14-8354-e2945757af65" providerId="AD" clId="Web-{5B5A7CF4-BC91-D408-A17D-927E3895FCDC}" dt="2024-04-04T18:32:40.302" v="3" actId="20577"/>
      <pc:docMkLst>
        <pc:docMk/>
      </pc:docMkLst>
      <pc:sldChg chg="modSp">
        <pc:chgData name="Kroflin, Muriel S." userId="S::muriel.s.kroflin-1@ou.edu::ee87a67b-6253-4c14-8354-e2945757af65" providerId="AD" clId="Web-{5B5A7CF4-BC91-D408-A17D-927E3895FCDC}" dt="2024-04-04T18:28:22.308" v="2" actId="1076"/>
        <pc:sldMkLst>
          <pc:docMk/>
          <pc:sldMk cId="2381037975" sldId="291"/>
        </pc:sldMkLst>
        <pc:spChg chg="mod">
          <ac:chgData name="Kroflin, Muriel S." userId="S::muriel.s.kroflin-1@ou.edu::ee87a67b-6253-4c14-8354-e2945757af65" providerId="AD" clId="Web-{5B5A7CF4-BC91-D408-A17D-927E3895FCDC}" dt="2024-04-04T18:28:22.308" v="2" actId="1076"/>
          <ac:spMkLst>
            <pc:docMk/>
            <pc:sldMk cId="2381037975" sldId="291"/>
            <ac:spMk id="1067" creationId="{BD7E9DA6-DF80-42C0-9C9E-286D2BC0A7B2}"/>
          </ac:spMkLst>
        </pc:spChg>
        <pc:grpChg chg="mod">
          <ac:chgData name="Kroflin, Muriel S." userId="S::muriel.s.kroflin-1@ou.edu::ee87a67b-6253-4c14-8354-e2945757af65" providerId="AD" clId="Web-{5B5A7CF4-BC91-D408-A17D-927E3895FCDC}" dt="2024-04-04T18:20:14.696" v="1" actId="1076"/>
          <ac:grpSpMkLst>
            <pc:docMk/>
            <pc:sldMk cId="2381037975" sldId="291"/>
            <ac:grpSpMk id="11" creationId="{699324E8-B824-3575-36E0-473AE340B331}"/>
          </ac:grpSpMkLst>
        </pc:grpChg>
      </pc:sldChg>
      <pc:sldChg chg="modSp">
        <pc:chgData name="Kroflin, Muriel S." userId="S::muriel.s.kroflin-1@ou.edu::ee87a67b-6253-4c14-8354-e2945757af65" providerId="AD" clId="Web-{5B5A7CF4-BC91-D408-A17D-927E3895FCDC}" dt="2024-04-04T18:32:40.302" v="3" actId="20577"/>
        <pc:sldMkLst>
          <pc:docMk/>
          <pc:sldMk cId="2580014243" sldId="443"/>
        </pc:sldMkLst>
        <pc:spChg chg="mod">
          <ac:chgData name="Kroflin, Muriel S." userId="S::muriel.s.kroflin-1@ou.edu::ee87a67b-6253-4c14-8354-e2945757af65" providerId="AD" clId="Web-{5B5A7CF4-BC91-D408-A17D-927E3895FCDC}" dt="2024-04-04T18:32:40.302" v="3" actId="20577"/>
          <ac:spMkLst>
            <pc:docMk/>
            <pc:sldMk cId="2580014243" sldId="443"/>
            <ac:spMk id="7" creationId="{45E35F93-F010-6690-E2EB-1DC945CE434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CF878-F6F3-4D3A-A166-6F8AF86CAB17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B8F04EB6-2BE2-48AC-A267-C824C4FF0600}">
      <dgm:prSet phldrT="[Text]" custT="1"/>
      <dgm:spPr/>
      <dgm:t>
        <a:bodyPr/>
        <a:lstStyle/>
        <a:p>
          <a:pPr rtl="0"/>
          <a:r>
            <a:rPr lang="en-US" sz="1600" b="1"/>
            <a:t>Cash Cost:</a:t>
          </a:r>
          <a:r>
            <a:rPr lang="en-US" sz="1600" b="1">
              <a:latin typeface="Arial"/>
            </a:rPr>
            <a:t> </a:t>
          </a:r>
          <a:endParaRPr lang="en-US" sz="1600" b="1"/>
        </a:p>
        <a:p>
          <a:r>
            <a:rPr lang="en-US" sz="3200" b="1">
              <a:solidFill>
                <a:schemeClr val="accent5">
                  <a:lumMod val="50000"/>
                </a:schemeClr>
              </a:solidFill>
            </a:rPr>
            <a:t>$13,000</a:t>
          </a:r>
        </a:p>
      </dgm:t>
    </dgm:pt>
    <dgm:pt modelId="{B9C0199C-B043-47E0-BE40-CB061B3E095E}" type="parTrans" cxnId="{B47799EF-F1DB-48C0-89C4-96C4FF13A73C}">
      <dgm:prSet/>
      <dgm:spPr/>
      <dgm:t>
        <a:bodyPr/>
        <a:lstStyle/>
        <a:p>
          <a:endParaRPr lang="en-US"/>
        </a:p>
      </dgm:t>
    </dgm:pt>
    <dgm:pt modelId="{01B05270-0C1D-45FD-989B-FE1E60F1693C}" type="sibTrans" cxnId="{B47799EF-F1DB-48C0-89C4-96C4FF13A73C}">
      <dgm:prSet/>
      <dgm:spPr/>
      <dgm:t>
        <a:bodyPr/>
        <a:lstStyle/>
        <a:p>
          <a:endParaRPr lang="en-US"/>
        </a:p>
      </dgm:t>
    </dgm:pt>
    <dgm:pt modelId="{F8DAE68E-B7DA-4D3F-819F-5E7BC334BC2F}">
      <dgm:prSet phldrT="[Text]" custT="1"/>
      <dgm:spPr/>
      <dgm:t>
        <a:bodyPr anchor="ctr"/>
        <a:lstStyle/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  <a:latin typeface="Arial"/>
              <a:ea typeface="+mn-ea"/>
              <a:cs typeface="+mn-cs"/>
            </a:rPr>
            <a:t>Minimum Cost: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>
                  <a:lumMod val="50000"/>
                </a:schemeClr>
              </a:solidFill>
              <a:latin typeface="Arial"/>
              <a:ea typeface="+mn-ea"/>
              <a:cs typeface="+mn-cs"/>
            </a:rPr>
            <a:t>$2,500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gm:t>
    </dgm:pt>
    <dgm:pt modelId="{EBA6F974-6DF5-4392-B424-4642E2A16867}" type="parTrans" cxnId="{9AF11952-9B7D-4074-959D-A1973AB1B02C}">
      <dgm:prSet/>
      <dgm:spPr/>
      <dgm:t>
        <a:bodyPr/>
        <a:lstStyle/>
        <a:p>
          <a:endParaRPr lang="en-US"/>
        </a:p>
      </dgm:t>
    </dgm:pt>
    <dgm:pt modelId="{BA25B70E-4671-4D96-9934-2BDA0D0B2F59}" type="sibTrans" cxnId="{9AF11952-9B7D-4074-959D-A1973AB1B02C}">
      <dgm:prSet/>
      <dgm:spPr/>
      <dgm:t>
        <a:bodyPr/>
        <a:lstStyle/>
        <a:p>
          <a:endParaRPr lang="en-US"/>
        </a:p>
      </dgm:t>
    </dgm:pt>
    <dgm:pt modelId="{99303925-22E3-41B8-99DD-0C4AFE4DA06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marL="0"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  <a:latin typeface="Arial"/>
              <a:ea typeface="+mn-ea"/>
              <a:cs typeface="+mn-cs"/>
            </a:rPr>
            <a:t>Revenue: </a:t>
          </a:r>
        </a:p>
        <a:p>
          <a:pPr marL="0"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224F5D"/>
              </a:solidFill>
              <a:latin typeface="Arial"/>
              <a:ea typeface="+mn-ea"/>
              <a:cs typeface="+mn-cs"/>
            </a:rPr>
            <a:t>Grants+ Business Donations</a:t>
          </a:r>
        </a:p>
      </dgm:t>
    </dgm:pt>
    <dgm:pt modelId="{8E817F5B-FBDC-4D49-A7B7-2F419F3F48D3}" type="parTrans" cxnId="{A11BFCE9-D154-445E-9B20-43CB1CF17F2B}">
      <dgm:prSet/>
      <dgm:spPr/>
      <dgm:t>
        <a:bodyPr/>
        <a:lstStyle/>
        <a:p>
          <a:endParaRPr lang="en-US"/>
        </a:p>
      </dgm:t>
    </dgm:pt>
    <dgm:pt modelId="{8771C725-FC40-4F73-88BD-77F0F5B62220}" type="sibTrans" cxnId="{A11BFCE9-D154-445E-9B20-43CB1CF17F2B}">
      <dgm:prSet/>
      <dgm:spPr/>
      <dgm:t>
        <a:bodyPr/>
        <a:lstStyle/>
        <a:p>
          <a:endParaRPr lang="en-US"/>
        </a:p>
      </dgm:t>
    </dgm:pt>
    <dgm:pt modelId="{B89225BC-FAA8-4FB7-A475-141C3CD82910}" type="pres">
      <dgm:prSet presAssocID="{2FFCF878-F6F3-4D3A-A166-6F8AF86CAB17}" presName="Name0" presStyleCnt="0">
        <dgm:presLayoutVars>
          <dgm:resizeHandles/>
        </dgm:presLayoutVars>
      </dgm:prSet>
      <dgm:spPr/>
    </dgm:pt>
    <dgm:pt modelId="{46D3A9AE-F3BA-4073-A6D9-EAC39C2F8F4E}" type="pres">
      <dgm:prSet presAssocID="{B8F04EB6-2BE2-48AC-A267-C824C4FF0600}" presName="text" presStyleLbl="node1" presStyleIdx="0" presStyleCnt="3" custScaleX="256096">
        <dgm:presLayoutVars>
          <dgm:bulletEnabled val="1"/>
        </dgm:presLayoutVars>
      </dgm:prSet>
      <dgm:spPr/>
    </dgm:pt>
    <dgm:pt modelId="{D29A58C1-4456-41EA-82F4-95F078F87DFB}" type="pres">
      <dgm:prSet presAssocID="{01B05270-0C1D-45FD-989B-FE1E60F1693C}" presName="space" presStyleCnt="0"/>
      <dgm:spPr/>
    </dgm:pt>
    <dgm:pt modelId="{601C7EAF-D016-4D7D-B862-69E13FB02D76}" type="pres">
      <dgm:prSet presAssocID="{F8DAE68E-B7DA-4D3F-819F-5E7BC334BC2F}" presName="text" presStyleLbl="node1" presStyleIdx="1" presStyleCnt="3" custScaleX="258419">
        <dgm:presLayoutVars>
          <dgm:bulletEnabled val="1"/>
        </dgm:presLayoutVars>
      </dgm:prSet>
      <dgm:spPr>
        <a:solidFill>
          <a:schemeClr val="accent3"/>
        </a:solidFill>
      </dgm:spPr>
    </dgm:pt>
    <dgm:pt modelId="{CCCCEABC-53F8-40A0-9087-86CAE135B9D8}" type="pres">
      <dgm:prSet presAssocID="{BA25B70E-4671-4D96-9934-2BDA0D0B2F59}" presName="space" presStyleCnt="0"/>
      <dgm:spPr/>
    </dgm:pt>
    <dgm:pt modelId="{50B04BEE-5B7E-4717-A071-D67F24356248}" type="pres">
      <dgm:prSet presAssocID="{99303925-22E3-41B8-99DD-0C4AFE4DA068}" presName="text" presStyleLbl="node1" presStyleIdx="2" presStyleCnt="3" custScaleX="305221">
        <dgm:presLayoutVars>
          <dgm:bulletEnabled val="1"/>
        </dgm:presLayoutVars>
      </dgm:prSet>
      <dgm:spPr>
        <a:solidFill>
          <a:srgbClr val="43A8C7"/>
        </a:solidFill>
      </dgm:spPr>
    </dgm:pt>
  </dgm:ptLst>
  <dgm:cxnLst>
    <dgm:cxn modelId="{748BBB5E-5229-4F31-920B-78AC0CCB11FF}" type="presOf" srcId="{F8DAE68E-B7DA-4D3F-819F-5E7BC334BC2F}" destId="{601C7EAF-D016-4D7D-B862-69E13FB02D76}" srcOrd="0" destOrd="0" presId="urn:diagrams.loki3.com/VaryingWidthList"/>
    <dgm:cxn modelId="{9AF11952-9B7D-4074-959D-A1973AB1B02C}" srcId="{2FFCF878-F6F3-4D3A-A166-6F8AF86CAB17}" destId="{F8DAE68E-B7DA-4D3F-819F-5E7BC334BC2F}" srcOrd="1" destOrd="0" parTransId="{EBA6F974-6DF5-4392-B424-4642E2A16867}" sibTransId="{BA25B70E-4671-4D96-9934-2BDA0D0B2F59}"/>
    <dgm:cxn modelId="{D4ED968E-3AA8-40AA-B637-96E5445633A8}" type="presOf" srcId="{99303925-22E3-41B8-99DD-0C4AFE4DA068}" destId="{50B04BEE-5B7E-4717-A071-D67F24356248}" srcOrd="0" destOrd="0" presId="urn:diagrams.loki3.com/VaryingWidthList"/>
    <dgm:cxn modelId="{8F52B0B4-32D5-4957-AA74-706E38C27D0B}" type="presOf" srcId="{2FFCF878-F6F3-4D3A-A166-6F8AF86CAB17}" destId="{B89225BC-FAA8-4FB7-A475-141C3CD82910}" srcOrd="0" destOrd="0" presId="urn:diagrams.loki3.com/VaryingWidthList"/>
    <dgm:cxn modelId="{89299AB6-9ACC-4245-A811-F0C286876CA5}" type="presOf" srcId="{B8F04EB6-2BE2-48AC-A267-C824C4FF0600}" destId="{46D3A9AE-F3BA-4073-A6D9-EAC39C2F8F4E}" srcOrd="0" destOrd="0" presId="urn:diagrams.loki3.com/VaryingWidthList"/>
    <dgm:cxn modelId="{A11BFCE9-D154-445E-9B20-43CB1CF17F2B}" srcId="{2FFCF878-F6F3-4D3A-A166-6F8AF86CAB17}" destId="{99303925-22E3-41B8-99DD-0C4AFE4DA068}" srcOrd="2" destOrd="0" parTransId="{8E817F5B-FBDC-4D49-A7B7-2F419F3F48D3}" sibTransId="{8771C725-FC40-4F73-88BD-77F0F5B62220}"/>
    <dgm:cxn modelId="{B47799EF-F1DB-48C0-89C4-96C4FF13A73C}" srcId="{2FFCF878-F6F3-4D3A-A166-6F8AF86CAB17}" destId="{B8F04EB6-2BE2-48AC-A267-C824C4FF0600}" srcOrd="0" destOrd="0" parTransId="{B9C0199C-B043-47E0-BE40-CB061B3E095E}" sibTransId="{01B05270-0C1D-45FD-989B-FE1E60F1693C}"/>
    <dgm:cxn modelId="{CEA05450-2461-4ED1-A268-6224186E0D17}" type="presParOf" srcId="{B89225BC-FAA8-4FB7-A475-141C3CD82910}" destId="{46D3A9AE-F3BA-4073-A6D9-EAC39C2F8F4E}" srcOrd="0" destOrd="0" presId="urn:diagrams.loki3.com/VaryingWidthList"/>
    <dgm:cxn modelId="{2AB985AD-2DF7-4B78-9A98-2EFC67D139C1}" type="presParOf" srcId="{B89225BC-FAA8-4FB7-A475-141C3CD82910}" destId="{D29A58C1-4456-41EA-82F4-95F078F87DFB}" srcOrd="1" destOrd="0" presId="urn:diagrams.loki3.com/VaryingWidthList"/>
    <dgm:cxn modelId="{EA211380-3B96-4562-9110-663F429E60A7}" type="presParOf" srcId="{B89225BC-FAA8-4FB7-A475-141C3CD82910}" destId="{601C7EAF-D016-4D7D-B862-69E13FB02D76}" srcOrd="2" destOrd="0" presId="urn:diagrams.loki3.com/VaryingWidthList"/>
    <dgm:cxn modelId="{14499027-9E4C-401B-9BA4-001526BAD5CF}" type="presParOf" srcId="{B89225BC-FAA8-4FB7-A475-141C3CD82910}" destId="{CCCCEABC-53F8-40A0-9087-86CAE135B9D8}" srcOrd="3" destOrd="0" presId="urn:diagrams.loki3.com/VaryingWidthList"/>
    <dgm:cxn modelId="{A159DBFE-A52C-4A72-B881-AA9484C709C5}" type="presParOf" srcId="{B89225BC-FAA8-4FB7-A475-141C3CD82910}" destId="{50B04BEE-5B7E-4717-A071-D67F24356248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3A9AE-F3BA-4073-A6D9-EAC39C2F8F4E}">
      <dsp:nvSpPr>
        <dsp:cNvPr id="0" name=""/>
        <dsp:cNvSpPr/>
      </dsp:nvSpPr>
      <dsp:spPr>
        <a:xfrm>
          <a:off x="1389892" y="3846"/>
          <a:ext cx="4033512" cy="1268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Cash Cost:</a:t>
          </a:r>
          <a:r>
            <a:rPr lang="en-US" sz="1600" b="1" kern="1200">
              <a:latin typeface="Arial"/>
            </a:rPr>
            <a:t> </a:t>
          </a:r>
          <a:endParaRPr lang="en-US" sz="1600" b="1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accent5">
                  <a:lumMod val="50000"/>
                </a:schemeClr>
              </a:solidFill>
            </a:rPr>
            <a:t>$13,000</a:t>
          </a:r>
        </a:p>
      </dsp:txBody>
      <dsp:txXfrm>
        <a:off x="1389892" y="3846"/>
        <a:ext cx="4033512" cy="1268705"/>
      </dsp:txXfrm>
    </dsp:sp>
    <dsp:sp modelId="{601C7EAF-D016-4D7D-B862-69E13FB02D76}">
      <dsp:nvSpPr>
        <dsp:cNvPr id="0" name=""/>
        <dsp:cNvSpPr/>
      </dsp:nvSpPr>
      <dsp:spPr>
        <a:xfrm>
          <a:off x="1371598" y="1335987"/>
          <a:ext cx="4070099" cy="1268705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  <a:latin typeface="Arial"/>
              <a:ea typeface="+mn-ea"/>
              <a:cs typeface="+mn-cs"/>
            </a:rPr>
            <a:t>Minimum Cost: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>
                  <a:lumMod val="50000"/>
                </a:schemeClr>
              </a:solidFill>
              <a:latin typeface="Arial"/>
              <a:ea typeface="+mn-ea"/>
              <a:cs typeface="+mn-cs"/>
            </a:rPr>
            <a:t>$2,500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371598" y="1335987"/>
        <a:ext cx="4070099" cy="1268705"/>
      </dsp:txXfrm>
    </dsp:sp>
    <dsp:sp modelId="{50B04BEE-5B7E-4717-A071-D67F24356248}">
      <dsp:nvSpPr>
        <dsp:cNvPr id="0" name=""/>
        <dsp:cNvSpPr/>
      </dsp:nvSpPr>
      <dsp:spPr>
        <a:xfrm>
          <a:off x="1380743" y="2668128"/>
          <a:ext cx="4051808" cy="1268705"/>
        </a:xfrm>
        <a:prstGeom prst="rect">
          <a:avLst/>
        </a:prstGeom>
        <a:solidFill>
          <a:srgbClr val="43A8C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  <a:latin typeface="Arial"/>
              <a:ea typeface="+mn-ea"/>
              <a:cs typeface="+mn-cs"/>
            </a:rPr>
            <a:t>Revenue: 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224F5D"/>
              </a:solidFill>
              <a:latin typeface="Arial"/>
              <a:ea typeface="+mn-ea"/>
              <a:cs typeface="+mn-cs"/>
            </a:rPr>
            <a:t>Grants+ Business Donations</a:t>
          </a:r>
        </a:p>
      </dsp:txBody>
      <dsp:txXfrm>
        <a:off x="1380743" y="2668128"/>
        <a:ext cx="4051808" cy="1268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18EFF-5629-2342-96EA-A8E78361CFA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91758-5977-D041-8521-188DB80F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91758-5977-D041-8521-188DB80F29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7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567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70933" y="212725"/>
            <a:ext cx="116500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541853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0798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74121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0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4"/>
          <p:cNvSpPr txBox="1"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44"/>
          <p:cNvSpPr txBox="1"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Google Shape;114;p44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44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45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5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46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46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46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8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7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47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47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4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body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3178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6" name="Google Shape;136;p4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Google Shape;137;p48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48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48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49"/>
          <p:cNvSpPr>
            <a:spLocks noGrp="1"/>
          </p:cNvSpPr>
          <p:nvPr>
            <p:ph type="pic" idx="2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Google Shape;144;p49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49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49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0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9" name="Google Shape;149;p5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50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50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50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>
            <a:spLocks noGrp="1"/>
          </p:cNvSpPr>
          <p:nvPr>
            <p:ph type="title"/>
          </p:nvPr>
        </p:nvSpPr>
        <p:spPr>
          <a:xfrm rot="5400000">
            <a:off x="7133432" y="1956598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51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3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3809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555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6" name="Google Shape;156;p51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51"/>
          <p:cNvSpPr txBox="1">
            <a:spLocks noGrp="1"/>
          </p:cNvSpPr>
          <p:nvPr>
            <p:ph type="ft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51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>
            <a:off x="270936" y="212726"/>
            <a:ext cx="116501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86" name="Google Shape;86;p29"/>
          <p:cNvCxnSpPr/>
          <p:nvPr/>
        </p:nvCxnSpPr>
        <p:spPr>
          <a:xfrm>
            <a:off x="0" y="1690689"/>
            <a:ext cx="12192000" cy="0"/>
          </a:xfrm>
          <a:prstGeom prst="straightConnector1">
            <a:avLst/>
          </a:prstGeom>
          <a:noFill/>
          <a:ln w="76200" cap="flat" cmpd="sng">
            <a:solidFill>
              <a:srgbClr val="8CC6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7" name="Google Shape;87;p29" descr="C:\Users\Stephen\Downloads\OFA_Square (2).jpg"/>
          <p:cNvPicPr preferRelativeResize="0"/>
          <p:nvPr/>
        </p:nvPicPr>
        <p:blipFill rotWithShape="1">
          <a:blip r:embed="rId12">
            <a:alphaModFix/>
          </a:blip>
          <a:srcRect l="12236" t="35605" r="12462" b="27601"/>
          <a:stretch/>
        </p:blipFill>
        <p:spPr>
          <a:xfrm>
            <a:off x="67153" y="6341042"/>
            <a:ext cx="1475232" cy="493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926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C3E5-5F22-03C9-69A3-8A735E40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OK Respond and </a:t>
            </a:r>
            <a:r>
              <a:rPr lang="en-US" sz="2800" err="1"/>
              <a:t>Kidvation</a:t>
            </a:r>
            <a:r>
              <a:rPr lang="en-US" sz="2800"/>
              <a:t> are Organizations collaborating to provide a youth Entrepreneurship Program for at risk Middle School Students 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C23146-43CC-9934-0A40-CB7781F81CD8}"/>
              </a:ext>
            </a:extLst>
          </p:cNvPr>
          <p:cNvGrpSpPr/>
          <p:nvPr/>
        </p:nvGrpSpPr>
        <p:grpSpPr>
          <a:xfrm>
            <a:off x="8428304" y="1911694"/>
            <a:ext cx="2548991" cy="4026996"/>
            <a:chOff x="7287986" y="1963498"/>
            <a:chExt cx="2548991" cy="4026996"/>
          </a:xfrm>
        </p:grpSpPr>
        <p:sp>
          <p:nvSpPr>
            <p:cNvPr id="9" name="Google Shape;204;p4">
              <a:extLst>
                <a:ext uri="{FF2B5EF4-FFF2-40B4-BE49-F238E27FC236}">
                  <a16:creationId xmlns:a16="http://schemas.microsoft.com/office/drawing/2014/main" id="{39235296-BE6B-AF23-DD7B-8A6CBAF72423}"/>
                </a:ext>
              </a:extLst>
            </p:cNvPr>
            <p:cNvSpPr/>
            <p:nvPr/>
          </p:nvSpPr>
          <p:spPr>
            <a:xfrm>
              <a:off x="7287987" y="1963498"/>
              <a:ext cx="2548990" cy="126777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 cap="flat" cmpd="sng">
              <a:solidFill>
                <a:schemeClr val="bg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Based in Oklahoma City</a:t>
              </a:r>
            </a:p>
          </p:txBody>
        </p:sp>
        <p:sp>
          <p:nvSpPr>
            <p:cNvPr id="15" name="Google Shape;204;p4">
              <a:extLst>
                <a:ext uri="{FF2B5EF4-FFF2-40B4-BE49-F238E27FC236}">
                  <a16:creationId xmlns:a16="http://schemas.microsoft.com/office/drawing/2014/main" id="{D6A33EF4-9537-1C12-6792-00AD7BB96332}"/>
                </a:ext>
              </a:extLst>
            </p:cNvPr>
            <p:cNvSpPr/>
            <p:nvPr/>
          </p:nvSpPr>
          <p:spPr>
            <a:xfrm>
              <a:off x="7287986" y="3343111"/>
              <a:ext cx="2548990" cy="126777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 cap="flat" cmpd="sng">
              <a:solidFill>
                <a:schemeClr val="bg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  <a:defRPr/>
              </a:pPr>
              <a:r>
                <a:rPr lang="en-US" sz="1600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Collaboration with OKC PD and Police Athletic League (PAL) 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4;p4">
              <a:extLst>
                <a:ext uri="{FF2B5EF4-FFF2-40B4-BE49-F238E27FC236}">
                  <a16:creationId xmlns:a16="http://schemas.microsoft.com/office/drawing/2014/main" id="{23FDB193-0B9A-AF1D-2E54-41E863FA3666}"/>
                </a:ext>
              </a:extLst>
            </p:cNvPr>
            <p:cNvSpPr/>
            <p:nvPr/>
          </p:nvSpPr>
          <p:spPr>
            <a:xfrm>
              <a:off x="7287986" y="4722724"/>
              <a:ext cx="2548990" cy="1267770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 cap="flat" cmpd="sng">
              <a:solidFill>
                <a:schemeClr val="bg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Giving at risk students a vison for their future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E35F93-F010-6690-E2EB-1DC945CE4344}"/>
              </a:ext>
            </a:extLst>
          </p:cNvPr>
          <p:cNvSpPr txBox="1"/>
          <p:nvPr/>
        </p:nvSpPr>
        <p:spPr>
          <a:xfrm>
            <a:off x="783400" y="5938690"/>
            <a:ext cx="3116323" cy="3189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Douglas White, CEO OK Respond </a:t>
            </a:r>
            <a:endParaRPr lang="en-US"/>
          </a:p>
        </p:txBody>
      </p:sp>
      <p:pic>
        <p:nvPicPr>
          <p:cNvPr id="1026" name="Picture 2" descr="Douglas White Bio | ERAP">
            <a:extLst>
              <a:ext uri="{FF2B5EF4-FFF2-40B4-BE49-F238E27FC236}">
                <a16:creationId xmlns:a16="http://schemas.microsoft.com/office/drawing/2014/main" id="{676232D2-C3D0-7D41-61BF-85BEF8065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02" y="1851661"/>
            <a:ext cx="3116324" cy="409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7E4811-10DC-9032-EE6F-121567CDB9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1" b="6958"/>
          <a:stretch/>
        </p:blipFill>
        <p:spPr>
          <a:xfrm>
            <a:off x="4636100" y="1888605"/>
            <a:ext cx="2761488" cy="40884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E819A-A8EB-2A69-0C69-65226D33AE3C}"/>
              </a:ext>
            </a:extLst>
          </p:cNvPr>
          <p:cNvSpPr txBox="1"/>
          <p:nvPr/>
        </p:nvSpPr>
        <p:spPr>
          <a:xfrm>
            <a:off x="4626862" y="5945697"/>
            <a:ext cx="276148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Brent </a:t>
            </a:r>
            <a:r>
              <a:rPr lang="en-US" sz="1400" err="1">
                <a:solidFill>
                  <a:srgbClr val="000000"/>
                </a:solidFill>
                <a:latin typeface="Calibri"/>
                <a:cs typeface="Calibri"/>
              </a:rPr>
              <a:t>Wheelbarger</a:t>
            </a: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sz="1400" b="0" i="0">
                <a:effectLst/>
                <a:latin typeface="-apple-system"/>
              </a:rPr>
              <a:t>Co-Founder </a:t>
            </a:r>
            <a:r>
              <a:rPr lang="en-US" sz="1400" b="0" i="0" err="1">
                <a:effectLst/>
                <a:latin typeface="-apple-system"/>
              </a:rPr>
              <a:t>Kidvation</a:t>
            </a:r>
            <a:r>
              <a:rPr lang="en-US" sz="1400" b="0" i="0">
                <a:effectLst/>
                <a:latin typeface="-apple-system"/>
              </a:rPr>
              <a:t> Global </a:t>
            </a: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1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C3E5-5F22-03C9-69A3-8A735E40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 </a:t>
            </a:r>
            <a:r>
              <a:rPr lang="en-US" sz="2800" err="1"/>
              <a:t>OKRespond</a:t>
            </a:r>
            <a:r>
              <a:rPr lang="en-US" sz="2800"/>
              <a:t>/ </a:t>
            </a:r>
            <a:r>
              <a:rPr lang="en-US" sz="2800" err="1"/>
              <a:t>Kidvation</a:t>
            </a:r>
            <a:r>
              <a:rPr lang="en-US" sz="2800"/>
              <a:t> looking to expand to more Cities across the United States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05B30-5604-E085-7417-278B949CD428}"/>
              </a:ext>
            </a:extLst>
          </p:cNvPr>
          <p:cNvSpPr txBox="1"/>
          <p:nvPr/>
        </p:nvSpPr>
        <p:spPr>
          <a:xfrm>
            <a:off x="6405094" y="3155368"/>
            <a:ext cx="337463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/>
              <a:t>The total cost for OK Respond to acquire one new Location for program expansion is $500 and 10 work hours</a:t>
            </a:r>
          </a:p>
          <a:p>
            <a:pPr marL="342900" indent="-342900"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400"/>
              <a:t>The total cost of running the program for one Cohort in any location is $28,000</a:t>
            </a:r>
            <a:endParaRPr lang="en-US" sz="1400">
              <a:cs typeface="Arial"/>
            </a:endParaRPr>
          </a:p>
          <a:p>
            <a:pPr marL="342900" indent="-342900">
              <a:buClr>
                <a:schemeClr val="dk1"/>
              </a:buClr>
              <a:buSzPts val="1600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"/>
                <a:cs typeface="Arial"/>
              </a:rPr>
              <a:t>Depending on the location the cost may be as low as $2,500 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indent="-342900">
              <a:buClr>
                <a:schemeClr val="dk1"/>
              </a:buClr>
              <a:buSzPts val="1600"/>
              <a:buFont typeface="+mj-lt"/>
              <a:buAutoNum type="arabicPeriod"/>
            </a:pPr>
            <a:endParaRPr lang="en-US" sz="1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9C72D2-7C51-49A9-E4D8-2B9D08FC40C9}"/>
              </a:ext>
            </a:extLst>
          </p:cNvPr>
          <p:cNvSpPr/>
          <p:nvPr/>
        </p:nvSpPr>
        <p:spPr>
          <a:xfrm>
            <a:off x="2602359" y="3894126"/>
            <a:ext cx="3200400" cy="617103"/>
          </a:xfrm>
          <a:prstGeom prst="round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Market Entry: Strategy</a:t>
            </a:r>
            <a:endParaRPr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329837-59BA-93B3-07C9-8424313BAF6E}"/>
              </a:ext>
            </a:extLst>
          </p:cNvPr>
          <p:cNvSpPr/>
          <p:nvPr/>
        </p:nvSpPr>
        <p:spPr>
          <a:xfrm>
            <a:off x="2602359" y="3120448"/>
            <a:ext cx="3200400" cy="617103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Market Analysis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4281E574-8987-68E2-9A59-E593BF1FC700}"/>
              </a:ext>
            </a:extLst>
          </p:cNvPr>
          <p:cNvSpPr/>
          <p:nvPr/>
        </p:nvSpPr>
        <p:spPr>
          <a:xfrm>
            <a:off x="2602359" y="2337440"/>
            <a:ext cx="3200400" cy="67881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Phases: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52B1970A-E7CA-5C85-C182-79704FB21BA0}"/>
              </a:ext>
            </a:extLst>
          </p:cNvPr>
          <p:cNvSpPr/>
          <p:nvPr/>
        </p:nvSpPr>
        <p:spPr>
          <a:xfrm>
            <a:off x="2602359" y="4667804"/>
            <a:ext cx="3200400" cy="617103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Market Entry: Financial Viability</a:t>
            </a:r>
            <a:r>
              <a:rPr lang="en-US" kern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endParaRPr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59E7B101-B7C4-9B69-EA1F-FBD2C7C0CE4B}"/>
              </a:ext>
            </a:extLst>
          </p:cNvPr>
          <p:cNvSpPr/>
          <p:nvPr/>
        </p:nvSpPr>
        <p:spPr>
          <a:xfrm>
            <a:off x="6405093" y="2337440"/>
            <a:ext cx="3200400" cy="67881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 to Date:</a:t>
            </a:r>
          </a:p>
        </p:txBody>
      </p:sp>
    </p:spTree>
    <p:extLst>
      <p:ext uri="{BB962C8B-B14F-4D97-AF65-F5344CB8AC3E}">
        <p14:creationId xmlns:p14="http://schemas.microsoft.com/office/powerpoint/2010/main" val="335417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A2D3B-1C6E-0CB4-991A-4902A06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Table 1025">
            <a:extLst>
              <a:ext uri="{FF2B5EF4-FFF2-40B4-BE49-F238E27FC236}">
                <a16:creationId xmlns:a16="http://schemas.microsoft.com/office/drawing/2014/main" id="{C562830D-3175-6137-D828-5784DB5D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52201"/>
              </p:ext>
            </p:extLst>
          </p:nvPr>
        </p:nvGraphicFramePr>
        <p:xfrm>
          <a:off x="2237621" y="3912973"/>
          <a:ext cx="9409600" cy="226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400">
                  <a:extLst>
                    <a:ext uri="{9D8B030D-6E8A-4147-A177-3AD203B41FA5}">
                      <a16:colId xmlns:a16="http://schemas.microsoft.com/office/drawing/2014/main" val="3050896471"/>
                    </a:ext>
                  </a:extLst>
                </a:gridCol>
                <a:gridCol w="2352400">
                  <a:extLst>
                    <a:ext uri="{9D8B030D-6E8A-4147-A177-3AD203B41FA5}">
                      <a16:colId xmlns:a16="http://schemas.microsoft.com/office/drawing/2014/main" val="2113966887"/>
                    </a:ext>
                  </a:extLst>
                </a:gridCol>
                <a:gridCol w="2352400">
                  <a:extLst>
                    <a:ext uri="{9D8B030D-6E8A-4147-A177-3AD203B41FA5}">
                      <a16:colId xmlns:a16="http://schemas.microsoft.com/office/drawing/2014/main" val="3804460041"/>
                    </a:ext>
                  </a:extLst>
                </a:gridCol>
                <a:gridCol w="2352400">
                  <a:extLst>
                    <a:ext uri="{9D8B030D-6E8A-4147-A177-3AD203B41FA5}">
                      <a16:colId xmlns:a16="http://schemas.microsoft.com/office/drawing/2014/main" val="2216020851"/>
                    </a:ext>
                  </a:extLst>
                </a:gridCol>
              </a:tblGrid>
              <a:tr h="11300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 hours</a:t>
                      </a:r>
                    </a:p>
                  </a:txBody>
                  <a:tcPr anchor="ctr">
                    <a:solidFill>
                      <a:srgbClr val="CFE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6 hours</a:t>
                      </a:r>
                    </a:p>
                  </a:txBody>
                  <a:tcPr anchor="ctr">
                    <a:solidFill>
                      <a:srgbClr val="CFE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 hours</a:t>
                      </a:r>
                    </a:p>
                  </a:txBody>
                  <a:tcPr anchor="ctr">
                    <a:solidFill>
                      <a:srgbClr val="CFE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$500+ 10 work hours</a:t>
                      </a:r>
                    </a:p>
                  </a:txBody>
                  <a:tcPr anchor="ctr">
                    <a:solidFill>
                      <a:srgbClr val="CFE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21563"/>
                  </a:ext>
                </a:extLst>
              </a:tr>
              <a:tr h="113007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$28,000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82469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FAD92B-FE05-9D6F-7D81-DB751CD3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total Cost for OK Respond to acquire one new Location for Program Expansion is $500 and 10 work hours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79E7A1-0F6F-A321-81D7-0CCCBBEE2BCA}"/>
              </a:ext>
            </a:extLst>
          </p:cNvPr>
          <p:cNvGrpSpPr/>
          <p:nvPr/>
        </p:nvGrpSpPr>
        <p:grpSpPr>
          <a:xfrm>
            <a:off x="392570" y="3940388"/>
            <a:ext cx="1768423" cy="2201843"/>
            <a:chOff x="248407" y="3487307"/>
            <a:chExt cx="1768423" cy="220184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CA063CD-4854-81B8-E11F-AF2B615AEAA2}"/>
                </a:ext>
              </a:extLst>
            </p:cNvPr>
            <p:cNvSpPr/>
            <p:nvPr/>
          </p:nvSpPr>
          <p:spPr>
            <a:xfrm>
              <a:off x="275801" y="3487307"/>
              <a:ext cx="1741029" cy="1014715"/>
            </a:xfrm>
            <a:prstGeom prst="roundRect">
              <a:avLst/>
            </a:prstGeom>
            <a:solidFill>
              <a:srgbClr val="CFE1E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9039E8-1937-FBFA-3DE2-5BB112412A35}"/>
                </a:ext>
              </a:extLst>
            </p:cNvPr>
            <p:cNvSpPr txBox="1"/>
            <p:nvPr/>
          </p:nvSpPr>
          <p:spPr>
            <a:xfrm>
              <a:off x="248407" y="3855209"/>
              <a:ext cx="1759292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sz="1200" b="1"/>
                <a:t>OK Respond's costs: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F039AFF-693D-7750-84CF-1040A2519698}"/>
                </a:ext>
              </a:extLst>
            </p:cNvPr>
            <p:cNvSpPr/>
            <p:nvPr/>
          </p:nvSpPr>
          <p:spPr>
            <a:xfrm>
              <a:off x="259854" y="4674435"/>
              <a:ext cx="1741029" cy="1014715"/>
            </a:xfrm>
            <a:prstGeom prst="roundRect">
              <a:avLst/>
            </a:prstGeom>
            <a:solidFill>
              <a:srgbClr val="CFE1E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F18A26-F8EE-8E89-0FBE-5BD7A9117853}"/>
                </a:ext>
              </a:extLst>
            </p:cNvPr>
            <p:cNvSpPr txBox="1"/>
            <p:nvPr/>
          </p:nvSpPr>
          <p:spPr>
            <a:xfrm>
              <a:off x="251888" y="5034857"/>
              <a:ext cx="1759292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sz="1200" b="1"/>
                <a:t>New Location's cost: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9324E8-B824-3575-36E0-473AE340B331}"/>
              </a:ext>
            </a:extLst>
          </p:cNvPr>
          <p:cNvGrpSpPr/>
          <p:nvPr/>
        </p:nvGrpSpPr>
        <p:grpSpPr>
          <a:xfrm>
            <a:off x="2513603" y="1984315"/>
            <a:ext cx="8969550" cy="1860611"/>
            <a:chOff x="2740493" y="1744860"/>
            <a:chExt cx="8969550" cy="1860611"/>
          </a:xfrm>
        </p:grpSpPr>
        <p:pic>
          <p:nvPicPr>
            <p:cNvPr id="4" name="Picture 3" descr="A diagram of a circle with arrows&#10;&#10;Description automatically generated">
              <a:extLst>
                <a:ext uri="{FF2B5EF4-FFF2-40B4-BE49-F238E27FC236}">
                  <a16:creationId xmlns:a16="http://schemas.microsoft.com/office/drawing/2014/main" id="{B28EA62C-6277-6D45-68E6-67857184B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4782" y="1902040"/>
              <a:ext cx="945261" cy="746269"/>
            </a:xfrm>
            <a:prstGeom prst="ellipse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F41EBBF-577E-F5C6-3F80-EB2FB8E79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5495" y="1882298"/>
              <a:ext cx="779287" cy="779287"/>
            </a:xfrm>
            <a:prstGeom prst="ellipse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F5CD4C1-432D-D72F-8E66-EAD23EAFD06B}"/>
                </a:ext>
              </a:extLst>
            </p:cNvPr>
            <p:cNvGrpSpPr/>
            <p:nvPr/>
          </p:nvGrpSpPr>
          <p:grpSpPr>
            <a:xfrm>
              <a:off x="9850206" y="2683924"/>
              <a:ext cx="1759292" cy="401103"/>
              <a:chOff x="2222979" y="5356920"/>
              <a:chExt cx="1759292" cy="40110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CFE2E4D-3822-A52C-062A-E23F29378333}"/>
                  </a:ext>
                </a:extLst>
              </p:cNvPr>
              <p:cNvSpPr/>
              <p:nvPr/>
            </p:nvSpPr>
            <p:spPr>
              <a:xfrm>
                <a:off x="2222979" y="5356920"/>
                <a:ext cx="1759292" cy="40110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C8518E-1747-5F15-2EA9-D03203BEAB70}"/>
                  </a:ext>
                </a:extLst>
              </p:cNvPr>
              <p:cNvSpPr txBox="1"/>
              <p:nvPr/>
            </p:nvSpPr>
            <p:spPr>
              <a:xfrm>
                <a:off x="2339227" y="5418973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Execution</a:t>
                </a: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21A32A0-D337-1CEA-ED61-B735C216BE81}"/>
                </a:ext>
              </a:extLst>
            </p:cNvPr>
            <p:cNvSpPr/>
            <p:nvPr/>
          </p:nvSpPr>
          <p:spPr>
            <a:xfrm>
              <a:off x="2742825" y="2648309"/>
              <a:ext cx="1759292" cy="40110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CD4D9A-1975-CF32-2F6F-68EE1D9C8879}"/>
                </a:ext>
              </a:extLst>
            </p:cNvPr>
            <p:cNvSpPr txBox="1"/>
            <p:nvPr/>
          </p:nvSpPr>
          <p:spPr>
            <a:xfrm>
              <a:off x="2860471" y="2619299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Community Relations Office</a:t>
              </a:r>
            </a:p>
          </p:txBody>
        </p:sp>
        <p:pic>
          <p:nvPicPr>
            <p:cNvPr id="9" name="Graphic 8" descr="Group outline">
              <a:extLst>
                <a:ext uri="{FF2B5EF4-FFF2-40B4-BE49-F238E27FC236}">
                  <a16:creationId xmlns:a16="http://schemas.microsoft.com/office/drawing/2014/main" id="{DAB744F6-E9BB-7175-98FA-3E819405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0653" y="1820407"/>
              <a:ext cx="914400" cy="914400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CBB9B4C-8ADA-CCD5-7227-77AF9C96801D}"/>
                </a:ext>
              </a:extLst>
            </p:cNvPr>
            <p:cNvSpPr/>
            <p:nvPr/>
          </p:nvSpPr>
          <p:spPr>
            <a:xfrm>
              <a:off x="5113022" y="2648309"/>
              <a:ext cx="1759292" cy="40110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0AD2F5-9304-44FB-2209-508A811C6318}"/>
                </a:ext>
              </a:extLst>
            </p:cNvPr>
            <p:cNvSpPr txBox="1"/>
            <p:nvPr/>
          </p:nvSpPr>
          <p:spPr>
            <a:xfrm>
              <a:off x="5229270" y="2710362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Potential Partner</a:t>
              </a:r>
            </a:p>
          </p:txBody>
        </p:sp>
        <p:pic>
          <p:nvPicPr>
            <p:cNvPr id="18" name="Graphic 17" descr="Person with idea with solid fill">
              <a:extLst>
                <a:ext uri="{FF2B5EF4-FFF2-40B4-BE49-F238E27FC236}">
                  <a16:creationId xmlns:a16="http://schemas.microsoft.com/office/drawing/2014/main" id="{4BD0FF00-0678-162F-B795-58EF96DB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37505" y="1764936"/>
              <a:ext cx="914400" cy="914400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3714F8-2E7A-8904-6994-6AFDC4F08E89}"/>
                </a:ext>
              </a:extLst>
            </p:cNvPr>
            <p:cNvSpPr/>
            <p:nvPr/>
          </p:nvSpPr>
          <p:spPr>
            <a:xfrm>
              <a:off x="7481614" y="2648309"/>
              <a:ext cx="1759292" cy="40110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E9970D-A4C8-322F-2091-5F266B15A71D}"/>
                </a:ext>
              </a:extLst>
            </p:cNvPr>
            <p:cNvSpPr txBox="1"/>
            <p:nvPr/>
          </p:nvSpPr>
          <p:spPr>
            <a:xfrm>
              <a:off x="7597862" y="2710362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Police Chief</a:t>
              </a:r>
            </a:p>
          </p:txBody>
        </p:sp>
        <p:pic>
          <p:nvPicPr>
            <p:cNvPr id="26" name="Graphic 25" descr="Police male outline">
              <a:extLst>
                <a:ext uri="{FF2B5EF4-FFF2-40B4-BE49-F238E27FC236}">
                  <a16:creationId xmlns:a16="http://schemas.microsoft.com/office/drawing/2014/main" id="{B1C428E9-7688-8BFB-4096-5745F78F4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02346" y="1744860"/>
              <a:ext cx="867328" cy="867328"/>
            </a:xfrm>
            <a:prstGeom prst="rect">
              <a:avLst/>
            </a:prstGeom>
          </p:spPr>
        </p:pic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FDFF52BA-FC36-1335-79AC-4D1284D9AAF1}"/>
                </a:ext>
              </a:extLst>
            </p:cNvPr>
            <p:cNvCxnSpPr>
              <a:cxnSpLocks/>
            </p:cNvCxnSpPr>
            <p:nvPr/>
          </p:nvCxnSpPr>
          <p:spPr>
            <a:xfrm>
              <a:off x="4384471" y="2506842"/>
              <a:ext cx="7701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ED7D9EF8-5370-B87E-79F9-D4C49E16F92F}"/>
                </a:ext>
              </a:extLst>
            </p:cNvPr>
            <p:cNvSpPr txBox="1"/>
            <p:nvPr/>
          </p:nvSpPr>
          <p:spPr>
            <a:xfrm>
              <a:off x="4316336" y="2252926"/>
              <a:ext cx="10089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Connects to</a:t>
              </a:r>
            </a:p>
          </p:txBody>
        </p: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56550FA1-1085-8C10-2F01-ED475ECF0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512" y="2506842"/>
              <a:ext cx="740350" cy="1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A50FACBD-ED07-3420-61E6-004055B6D6F0}"/>
                </a:ext>
              </a:extLst>
            </p:cNvPr>
            <p:cNvSpPr txBox="1"/>
            <p:nvPr/>
          </p:nvSpPr>
          <p:spPr>
            <a:xfrm>
              <a:off x="6805176" y="2267979"/>
              <a:ext cx="8117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Pitches to</a:t>
              </a:r>
            </a:p>
          </p:txBody>
        </p:sp>
        <p:cxnSp>
          <p:nvCxnSpPr>
            <p:cNvPr id="1056" name="Straight Arrow Connector 1055">
              <a:extLst>
                <a:ext uri="{FF2B5EF4-FFF2-40B4-BE49-F238E27FC236}">
                  <a16:creationId xmlns:a16="http://schemas.microsoft.com/office/drawing/2014/main" id="{67F4DE07-8817-507B-22E0-67AB6E0E09B2}"/>
                </a:ext>
              </a:extLst>
            </p:cNvPr>
            <p:cNvCxnSpPr>
              <a:cxnSpLocks/>
            </p:cNvCxnSpPr>
            <p:nvPr/>
          </p:nvCxnSpPr>
          <p:spPr>
            <a:xfrm>
              <a:off x="9123053" y="2524740"/>
              <a:ext cx="577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17C169D7-C6AE-CCD0-9D61-C9519C04EACF}"/>
                </a:ext>
              </a:extLst>
            </p:cNvPr>
            <p:cNvSpPr txBox="1"/>
            <p:nvPr/>
          </p:nvSpPr>
          <p:spPr>
            <a:xfrm>
              <a:off x="9038451" y="2268721"/>
              <a:ext cx="8117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Approves</a:t>
              </a:r>
            </a:p>
          </p:txBody>
        </p:sp>
        <p:sp>
          <p:nvSpPr>
            <p:cNvPr id="1062" name="Rectangle: Rounded Corners 1061">
              <a:extLst>
                <a:ext uri="{FF2B5EF4-FFF2-40B4-BE49-F238E27FC236}">
                  <a16:creationId xmlns:a16="http://schemas.microsoft.com/office/drawing/2014/main" id="{D7E0FE0C-0DF3-B4D7-B4D5-65C482D45DBF}"/>
                </a:ext>
              </a:extLst>
            </p:cNvPr>
            <p:cNvSpPr/>
            <p:nvPr/>
          </p:nvSpPr>
          <p:spPr>
            <a:xfrm>
              <a:off x="2740493" y="3182055"/>
              <a:ext cx="1741029" cy="37615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D345109B-825F-CBF0-71D5-BEBC1A41624E}"/>
                </a:ext>
              </a:extLst>
            </p:cNvPr>
            <p:cNvSpPr txBox="1"/>
            <p:nvPr/>
          </p:nvSpPr>
          <p:spPr>
            <a:xfrm>
              <a:off x="2742825" y="3249101"/>
              <a:ext cx="17592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Marketing</a:t>
              </a:r>
            </a:p>
          </p:txBody>
        </p:sp>
        <p:sp>
          <p:nvSpPr>
            <p:cNvPr id="1065" name="Rectangle: Rounded Corners 1064">
              <a:extLst>
                <a:ext uri="{FF2B5EF4-FFF2-40B4-BE49-F238E27FC236}">
                  <a16:creationId xmlns:a16="http://schemas.microsoft.com/office/drawing/2014/main" id="{52301C17-6EE1-5C0F-88F3-D1245739CFB0}"/>
                </a:ext>
              </a:extLst>
            </p:cNvPr>
            <p:cNvSpPr/>
            <p:nvPr/>
          </p:nvSpPr>
          <p:spPr>
            <a:xfrm>
              <a:off x="5131285" y="3194742"/>
              <a:ext cx="1741029" cy="37615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BD7E9DA6-DF80-42C0-9C9E-286D2BC0A7B2}"/>
                </a:ext>
              </a:extLst>
            </p:cNvPr>
            <p:cNvSpPr txBox="1"/>
            <p:nvPr/>
          </p:nvSpPr>
          <p:spPr>
            <a:xfrm>
              <a:off x="5113022" y="3292680"/>
              <a:ext cx="17592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err="1"/>
                <a:t>Marketing+Partnership</a:t>
              </a:r>
            </a:p>
          </p:txBody>
        </p:sp>
        <p:sp>
          <p:nvSpPr>
            <p:cNvPr id="1072" name="Rectangle: Rounded Corners 1071">
              <a:extLst>
                <a:ext uri="{FF2B5EF4-FFF2-40B4-BE49-F238E27FC236}">
                  <a16:creationId xmlns:a16="http://schemas.microsoft.com/office/drawing/2014/main" id="{9CBD1B78-B640-326E-5393-30B185BE9FCC}"/>
                </a:ext>
              </a:extLst>
            </p:cNvPr>
            <p:cNvSpPr/>
            <p:nvPr/>
          </p:nvSpPr>
          <p:spPr>
            <a:xfrm>
              <a:off x="7474627" y="3189716"/>
              <a:ext cx="1741029" cy="37615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E3D149F1-D4D3-AAD6-E80E-9DADA624B99C}"/>
                </a:ext>
              </a:extLst>
            </p:cNvPr>
            <p:cNvSpPr txBox="1"/>
            <p:nvPr/>
          </p:nvSpPr>
          <p:spPr>
            <a:xfrm>
              <a:off x="7456364" y="3236167"/>
              <a:ext cx="17592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/>
                <a:t>Program Pitch</a:t>
              </a:r>
            </a:p>
          </p:txBody>
        </p:sp>
        <p:sp>
          <p:nvSpPr>
            <p:cNvPr id="1075" name="Rectangle: Rounded Corners 1074">
              <a:extLst>
                <a:ext uri="{FF2B5EF4-FFF2-40B4-BE49-F238E27FC236}">
                  <a16:creationId xmlns:a16="http://schemas.microsoft.com/office/drawing/2014/main" id="{41AADD49-BA28-9EA0-D309-9201B990A17F}"/>
                </a:ext>
              </a:extLst>
            </p:cNvPr>
            <p:cNvSpPr/>
            <p:nvPr/>
          </p:nvSpPr>
          <p:spPr>
            <a:xfrm>
              <a:off x="9903399" y="3189688"/>
              <a:ext cx="1741029" cy="37615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6083B72C-07E0-A76C-2B1F-9F05E83410EB}"/>
                </a:ext>
              </a:extLst>
            </p:cNvPr>
            <p:cNvSpPr txBox="1"/>
            <p:nvPr/>
          </p:nvSpPr>
          <p:spPr>
            <a:xfrm>
              <a:off x="9885136" y="3143806"/>
              <a:ext cx="175929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sz="1200" dirty="0"/>
                <a:t>Provide Curriculum + </a:t>
              </a:r>
              <a:r>
                <a:rPr lang="en-US" sz="1200" dirty="0" err="1"/>
                <a:t>Suppport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03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A0792-7BEA-2DA3-BC86-F4422620C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6A06AE7-CAD8-9276-ADB7-1D9972027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080248"/>
              </p:ext>
            </p:extLst>
          </p:nvPr>
        </p:nvGraphicFramePr>
        <p:xfrm>
          <a:off x="6098273" y="2084832"/>
          <a:ext cx="6813296" cy="39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225EFEF-CB1C-6A17-C339-6E35AC90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>
                <a:latin typeface="Calibri"/>
                <a:ea typeface="Calibri" panose="020F0502020204030204" pitchFamily="34" charset="0"/>
                <a:cs typeface="Calibri"/>
              </a:rPr>
              <a:t>An ideal Location with access to the required Infrastructure will face the minimum Cost of $2500 of running the Program</a:t>
            </a:r>
            <a:endParaRPr lang="en-US" sz="320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CFB5BD-7701-C8DF-349E-B89D3A630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33233"/>
              </p:ext>
            </p:extLst>
          </p:nvPr>
        </p:nvGraphicFramePr>
        <p:xfrm>
          <a:off x="818695" y="2084832"/>
          <a:ext cx="5963038" cy="39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181">
                  <a:extLst>
                    <a:ext uri="{9D8B030D-6E8A-4147-A177-3AD203B41FA5}">
                      <a16:colId xmlns:a16="http://schemas.microsoft.com/office/drawing/2014/main" val="3107833908"/>
                    </a:ext>
                  </a:extLst>
                </a:gridCol>
                <a:gridCol w="2337857">
                  <a:extLst>
                    <a:ext uri="{9D8B030D-6E8A-4147-A177-3AD203B41FA5}">
                      <a16:colId xmlns:a16="http://schemas.microsoft.com/office/drawing/2014/main" val="3734547415"/>
                    </a:ext>
                  </a:extLst>
                </a:gridCol>
              </a:tblGrid>
              <a:tr h="39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Fixed Costs per Cohort any Location: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$/Cohort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8122333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Curriculum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$                                               -  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71928359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Snacks </a:t>
                      </a:r>
                    </a:p>
                  </a:txBody>
                  <a:tcPr marL="6350" marR="6350" marT="635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$                                   600.00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41357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Printing cost</a:t>
                      </a:r>
                    </a:p>
                  </a:txBody>
                  <a:tcPr marL="6350" marR="6350" marT="635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$                                   100.00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824330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Equipment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$                               6,500.00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2760486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Community center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$                               4,000.00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5571080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Production/prototyping/product launch</a:t>
                      </a:r>
                    </a:p>
                  </a:txBody>
                  <a:tcPr marL="6350" marR="6350" marT="635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$                               1,000.00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74954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PAL officers' salary (five needed)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$                            15,000.00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4788833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Grant writer (provided by OK respond)</a:t>
                      </a:r>
                    </a:p>
                  </a:txBody>
                  <a:tcPr marL="6350" marR="6350" marT="635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$                                   800.00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860233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Total: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Aptos Narrow"/>
                        </a:rPr>
                        <a:t> $                            28,000.00 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1400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54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10A0792-7BEA-2DA3-BC86-F4422620C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EFEF-CB1C-6A17-C339-6E35AC90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Interviews revealed, potential Partners for Expansion are passionate about their Work, have limited Resources and therefore, look for sustainable Partnerships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F99DC0-0E88-5AB0-AD3B-718BA2A2D636}"/>
              </a:ext>
            </a:extLst>
          </p:cNvPr>
          <p:cNvGrpSpPr/>
          <p:nvPr/>
        </p:nvGrpSpPr>
        <p:grpSpPr>
          <a:xfrm>
            <a:off x="270933" y="2105891"/>
            <a:ext cx="11505364" cy="3614248"/>
            <a:chOff x="938490" y="2068272"/>
            <a:chExt cx="10242128" cy="32332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6460CA4-DA9B-FBB0-4909-B5D233E75CAB}"/>
                </a:ext>
              </a:extLst>
            </p:cNvPr>
            <p:cNvGrpSpPr/>
            <p:nvPr/>
          </p:nvGrpSpPr>
          <p:grpSpPr>
            <a:xfrm>
              <a:off x="1035137" y="2068272"/>
              <a:ext cx="10145481" cy="3233220"/>
              <a:chOff x="662641" y="1551036"/>
              <a:chExt cx="7818717" cy="2538223"/>
            </a:xfrm>
          </p:grpSpPr>
          <p:sp>
            <p:nvSpPr>
              <p:cNvPr id="9" name="Google Shape;1302;p23">
                <a:extLst>
                  <a:ext uri="{FF2B5EF4-FFF2-40B4-BE49-F238E27FC236}">
                    <a16:creationId xmlns:a16="http://schemas.microsoft.com/office/drawing/2014/main" id="{0DA9AFD6-2AE9-9DAD-120D-D0CA12CE50EA}"/>
                  </a:ext>
                </a:extLst>
              </p:cNvPr>
              <p:cNvSpPr/>
              <p:nvPr/>
            </p:nvSpPr>
            <p:spPr>
              <a:xfrm>
                <a:off x="662642" y="2303821"/>
                <a:ext cx="1917463" cy="493781"/>
              </a:xfrm>
              <a:prstGeom prst="roundRect">
                <a:avLst>
                  <a:gd name="adj" fmla="val 191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lt1"/>
                    </a:solidFill>
                    <a:latin typeface="Times New Roman" panose="02020603050405020304" pitchFamily="18" charset="0"/>
                    <a:ea typeface="Archivo Black"/>
                    <a:cs typeface="Times New Roman" panose="02020603050405020304" pitchFamily="18" charset="0"/>
                    <a:sym typeface="Archivo Black"/>
                  </a:rPr>
                  <a:t>Minimize impact on Department </a:t>
                </a:r>
                <a:endParaRPr sz="1600" b="1">
                  <a:solidFill>
                    <a:schemeClr val="lt1"/>
                  </a:solidFill>
                  <a:latin typeface="Times New Roman" panose="02020603050405020304" pitchFamily="18" charset="0"/>
                  <a:ea typeface="Archivo Black"/>
                  <a:cs typeface="Times New Roman" panose="02020603050405020304" pitchFamily="18" charset="0"/>
                  <a:sym typeface="Archivo Black"/>
                </a:endParaRPr>
              </a:p>
            </p:txBody>
          </p:sp>
          <p:sp>
            <p:nvSpPr>
              <p:cNvPr id="10" name="Google Shape;1305;p23">
                <a:extLst>
                  <a:ext uri="{FF2B5EF4-FFF2-40B4-BE49-F238E27FC236}">
                    <a16:creationId xmlns:a16="http://schemas.microsoft.com/office/drawing/2014/main" id="{7517E406-9194-E56E-DB28-408A395599BF}"/>
                  </a:ext>
                </a:extLst>
              </p:cNvPr>
              <p:cNvSpPr/>
              <p:nvPr/>
            </p:nvSpPr>
            <p:spPr>
              <a:xfrm>
                <a:off x="6563895" y="2302748"/>
                <a:ext cx="1917463" cy="494856"/>
              </a:xfrm>
              <a:prstGeom prst="roundRect">
                <a:avLst>
                  <a:gd name="adj" fmla="val 17540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b="1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chivo Black"/>
                  </a:rPr>
                  <a:t>OKC PD C</a:t>
                </a:r>
                <a:r>
                  <a:rPr lang="en-US" sz="1600" b="1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chivo Black"/>
                  </a:rPr>
                  <a:t>h</a:t>
                </a:r>
                <a:r>
                  <a:rPr lang="en" sz="1600" b="1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chivo Black"/>
                  </a:rPr>
                  <a:t>ief Clifton</a:t>
                </a:r>
              </a:p>
              <a:p>
                <a:pPr algn="ctr"/>
                <a:r>
                  <a:rPr lang="en" sz="1600" b="1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chivo Black"/>
                  </a:rPr>
                  <a:t> are Partners</a:t>
                </a:r>
                <a:endParaRPr sz="1600" b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chivo Black"/>
                </a:endParaRPr>
              </a:p>
            </p:txBody>
          </p:sp>
          <p:sp>
            <p:nvSpPr>
              <p:cNvPr id="11" name="Google Shape;1308;p23">
                <a:extLst>
                  <a:ext uri="{FF2B5EF4-FFF2-40B4-BE49-F238E27FC236}">
                    <a16:creationId xmlns:a16="http://schemas.microsoft.com/office/drawing/2014/main" id="{E3DB224F-2473-E9BC-425E-DF2BD295A4F3}"/>
                  </a:ext>
                </a:extLst>
              </p:cNvPr>
              <p:cNvSpPr/>
              <p:nvPr/>
            </p:nvSpPr>
            <p:spPr>
              <a:xfrm>
                <a:off x="3613217" y="2302747"/>
                <a:ext cx="1917463" cy="493780"/>
              </a:xfrm>
              <a:prstGeom prst="roundRect">
                <a:avLst>
                  <a:gd name="adj" fmla="val 17607"/>
                </a:avLst>
              </a:prstGeom>
              <a:solidFill>
                <a:srgbClr val="8ECB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solidFill>
                      <a:schemeClr val="l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chivo Black"/>
                  </a:rPr>
                  <a:t>Impactful Speech </a:t>
                </a:r>
                <a:endParaRPr sz="1600" b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chivo Black"/>
                </a:endParaRPr>
              </a:p>
            </p:txBody>
          </p:sp>
          <p:sp>
            <p:nvSpPr>
              <p:cNvPr id="12" name="Google Shape;1309;p23">
                <a:extLst>
                  <a:ext uri="{FF2B5EF4-FFF2-40B4-BE49-F238E27FC236}">
                    <a16:creationId xmlns:a16="http://schemas.microsoft.com/office/drawing/2014/main" id="{B76AACBC-AB92-763E-98E8-49192FCC676C}"/>
                  </a:ext>
                </a:extLst>
              </p:cNvPr>
              <p:cNvSpPr/>
              <p:nvPr/>
            </p:nvSpPr>
            <p:spPr>
              <a:xfrm>
                <a:off x="2555518" y="1551036"/>
                <a:ext cx="4032863" cy="422100"/>
              </a:xfrm>
              <a:prstGeom prst="roundRect">
                <a:avLst>
                  <a:gd name="adj" fmla="val 19105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bg1"/>
                    </a:solidFill>
                    <a:latin typeface="Archivo Black"/>
                    <a:ea typeface="Archivo Black"/>
                    <a:cs typeface="Archivo Black"/>
                    <a:sym typeface="Archivo Black"/>
                  </a:rPr>
                  <a:t>Creating Sustainable Partnerships </a:t>
                </a:r>
                <a:endParaRPr sz="1600">
                  <a:solidFill>
                    <a:schemeClr val="bg1"/>
                  </a:solidFill>
                  <a:latin typeface="Archivo Black"/>
                  <a:ea typeface="Archivo Black"/>
                  <a:cs typeface="Archivo Black"/>
                  <a:sym typeface="Archivo Black"/>
                </a:endParaRPr>
              </a:p>
            </p:txBody>
          </p:sp>
          <p:cxnSp>
            <p:nvCxnSpPr>
              <p:cNvPr id="13" name="Google Shape;1313;p23">
                <a:extLst>
                  <a:ext uri="{FF2B5EF4-FFF2-40B4-BE49-F238E27FC236}">
                    <a16:creationId xmlns:a16="http://schemas.microsoft.com/office/drawing/2014/main" id="{AB2064B2-43A0-FDA1-B1AC-AC6C472706A6}"/>
                  </a:ext>
                </a:extLst>
              </p:cNvPr>
              <p:cNvCxnSpPr>
                <a:cxnSpLocks/>
                <a:stCxn id="12" idx="1"/>
                <a:endCxn id="9" idx="0"/>
              </p:cNvCxnSpPr>
              <p:nvPr/>
            </p:nvCxnSpPr>
            <p:spPr>
              <a:xfrm rot="10800000" flipV="1">
                <a:off x="1621374" y="1762085"/>
                <a:ext cx="934144" cy="541735"/>
              </a:xfrm>
              <a:prstGeom prst="curvedConnector2">
                <a:avLst/>
              </a:prstGeom>
              <a:noFill/>
              <a:ln w="127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314;p23">
                <a:extLst>
                  <a:ext uri="{FF2B5EF4-FFF2-40B4-BE49-F238E27FC236}">
                    <a16:creationId xmlns:a16="http://schemas.microsoft.com/office/drawing/2014/main" id="{79E79FF8-C748-669D-E748-D2BE3E9F1A54}"/>
                  </a:ext>
                </a:extLst>
              </p:cNvPr>
              <p:cNvCxnSpPr>
                <a:cxnSpLocks/>
                <a:stCxn id="12" idx="2"/>
                <a:endCxn id="11" idx="0"/>
              </p:cNvCxnSpPr>
              <p:nvPr/>
            </p:nvCxnSpPr>
            <p:spPr>
              <a:xfrm rot="5400000">
                <a:off x="4407145" y="2137941"/>
                <a:ext cx="329611" cy="1"/>
              </a:xfrm>
              <a:prstGeom prst="curvedConnector3">
                <a:avLst>
                  <a:gd name="adj1" fmla="val 50000"/>
                </a:avLst>
              </a:prstGeom>
              <a:noFill/>
              <a:ln w="127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315;p23">
                <a:extLst>
                  <a:ext uri="{FF2B5EF4-FFF2-40B4-BE49-F238E27FC236}">
                    <a16:creationId xmlns:a16="http://schemas.microsoft.com/office/drawing/2014/main" id="{4791BA12-4B6D-4523-8A19-F217C04D65A3}"/>
                  </a:ext>
                </a:extLst>
              </p:cNvPr>
              <p:cNvCxnSpPr>
                <a:cxnSpLocks/>
                <a:stCxn id="12" idx="3"/>
                <a:endCxn id="10" idx="0"/>
              </p:cNvCxnSpPr>
              <p:nvPr/>
            </p:nvCxnSpPr>
            <p:spPr>
              <a:xfrm>
                <a:off x="6588381" y="1762086"/>
                <a:ext cx="934246" cy="540662"/>
              </a:xfrm>
              <a:prstGeom prst="curvedConnector2">
                <a:avLst/>
              </a:prstGeom>
              <a:noFill/>
              <a:ln w="127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63562C1-0531-4E2F-91C5-3CC600F7799D}"/>
                  </a:ext>
                </a:extLst>
              </p:cNvPr>
              <p:cNvSpPr/>
              <p:nvPr/>
            </p:nvSpPr>
            <p:spPr>
              <a:xfrm>
                <a:off x="662641" y="3596604"/>
                <a:ext cx="1917462" cy="49265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rPr>
                  <a:t>Show Commitment </a:t>
                </a:r>
              </a:p>
            </p:txBody>
          </p:sp>
          <p:sp>
            <p:nvSpPr>
              <p:cNvPr id="20" name="Google Shape;1308;p23">
                <a:extLst>
                  <a:ext uri="{FF2B5EF4-FFF2-40B4-BE49-F238E27FC236}">
                    <a16:creationId xmlns:a16="http://schemas.microsoft.com/office/drawing/2014/main" id="{4200C526-29A5-602E-B444-D36B4E38D010}"/>
                  </a:ext>
                </a:extLst>
              </p:cNvPr>
              <p:cNvSpPr/>
              <p:nvPr/>
            </p:nvSpPr>
            <p:spPr>
              <a:xfrm>
                <a:off x="3613217" y="2876842"/>
                <a:ext cx="1917463" cy="633633"/>
              </a:xfrm>
              <a:prstGeom prst="roundRect">
                <a:avLst>
                  <a:gd name="adj" fmla="val 17607"/>
                </a:avLst>
              </a:prstGeom>
              <a:solidFill>
                <a:srgbClr val="8ECB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rPr>
                  <a:t>Improve underprivileged communities from within, 13 year partnership with OKC PD</a:t>
                </a:r>
              </a:p>
            </p:txBody>
          </p:sp>
          <p:sp>
            <p:nvSpPr>
              <p:cNvPr id="21" name="Google Shape;1308;p23">
                <a:extLst>
                  <a:ext uri="{FF2B5EF4-FFF2-40B4-BE49-F238E27FC236}">
                    <a16:creationId xmlns:a16="http://schemas.microsoft.com/office/drawing/2014/main" id="{D38F9DA8-1958-C1CA-2C7C-D5E6F8A04474}"/>
                  </a:ext>
                </a:extLst>
              </p:cNvPr>
              <p:cNvSpPr/>
              <p:nvPr/>
            </p:nvSpPr>
            <p:spPr>
              <a:xfrm>
                <a:off x="3604607" y="3595459"/>
                <a:ext cx="1917463" cy="492654"/>
              </a:xfrm>
              <a:prstGeom prst="roundRect">
                <a:avLst>
                  <a:gd name="adj" fmla="val 17607"/>
                </a:avLst>
              </a:prstGeom>
              <a:solidFill>
                <a:srgbClr val="8ECB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1600" b="1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rPr>
                  <a:t>Gain Trust</a:t>
                </a:r>
              </a:p>
            </p:txBody>
          </p:sp>
          <p:sp>
            <p:nvSpPr>
              <p:cNvPr id="22" name="Google Shape;1302;p23">
                <a:extLst>
                  <a:ext uri="{FF2B5EF4-FFF2-40B4-BE49-F238E27FC236}">
                    <a16:creationId xmlns:a16="http://schemas.microsoft.com/office/drawing/2014/main" id="{EE5022B2-05B1-9DC0-EFB7-BD886229C1D7}"/>
                  </a:ext>
                </a:extLst>
              </p:cNvPr>
              <p:cNvSpPr/>
              <p:nvPr/>
            </p:nvSpPr>
            <p:spPr>
              <a:xfrm>
                <a:off x="662641" y="2873643"/>
                <a:ext cx="1917463" cy="640370"/>
              </a:xfrm>
              <a:prstGeom prst="roundRect">
                <a:avLst>
                  <a:gd name="adj" fmla="val 191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rPr>
                  <a:t>PAL Chapters with infrastructure, provide funding, recruit mentors</a:t>
                </a:r>
              </a:p>
            </p:txBody>
          </p:sp>
          <p:sp>
            <p:nvSpPr>
              <p:cNvPr id="23" name="Google Shape;1308;p23">
                <a:extLst>
                  <a:ext uri="{FF2B5EF4-FFF2-40B4-BE49-F238E27FC236}">
                    <a16:creationId xmlns:a16="http://schemas.microsoft.com/office/drawing/2014/main" id="{E63B57CD-00B6-C65B-E5F9-6B9E811CB6AF}"/>
                  </a:ext>
                </a:extLst>
              </p:cNvPr>
              <p:cNvSpPr/>
              <p:nvPr/>
            </p:nvSpPr>
            <p:spPr>
              <a:xfrm>
                <a:off x="6563792" y="3582979"/>
                <a:ext cx="1917463" cy="492655"/>
              </a:xfrm>
              <a:prstGeom prst="roundRect">
                <a:avLst>
                  <a:gd name="adj" fmla="val 17607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1600" b="1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Demonstrate Credibility</a:t>
                </a:r>
              </a:p>
            </p:txBody>
          </p:sp>
          <p:sp>
            <p:nvSpPr>
              <p:cNvPr id="24" name="Google Shape;1308;p23">
                <a:extLst>
                  <a:ext uri="{FF2B5EF4-FFF2-40B4-BE49-F238E27FC236}">
                    <a16:creationId xmlns:a16="http://schemas.microsoft.com/office/drawing/2014/main" id="{6392CC56-1B71-E54B-DECF-1DB316C22ED8}"/>
                  </a:ext>
                </a:extLst>
              </p:cNvPr>
              <p:cNvSpPr/>
              <p:nvPr/>
            </p:nvSpPr>
            <p:spPr>
              <a:xfrm>
                <a:off x="6563793" y="2870106"/>
                <a:ext cx="1917463" cy="640370"/>
              </a:xfrm>
              <a:prstGeom prst="roundRect">
                <a:avLst>
                  <a:gd name="adj" fmla="val 17607"/>
                </a:avLst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latin typeface="Roboto"/>
                    <a:ea typeface="Roboto"/>
                    <a:cs typeface="Roboto"/>
                    <a:sym typeface="Roboto"/>
                  </a:rPr>
                  <a:t>OKC PD :19% above national average in police satisfaction</a:t>
                </a:r>
              </a:p>
            </p:txBody>
          </p:sp>
        </p:grpSp>
        <p:pic>
          <p:nvPicPr>
            <p:cNvPr id="29" name="Picture 28" descr="A diagram of a circle with arrows&#10;&#10;Description automatically generated">
              <a:extLst>
                <a:ext uri="{FF2B5EF4-FFF2-40B4-BE49-F238E27FC236}">
                  <a16:creationId xmlns:a16="http://schemas.microsoft.com/office/drawing/2014/main" id="{A40C8470-1864-2F1E-250F-AA47F3DE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3087" y="2068272"/>
              <a:ext cx="681047" cy="537676"/>
            </a:xfrm>
            <a:prstGeom prst="ellipse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CD32AA0-CF63-351B-B0C1-34A7E9ED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9231" y="2081816"/>
              <a:ext cx="510586" cy="510586"/>
            </a:xfrm>
            <a:prstGeom prst="rect">
              <a:avLst/>
            </a:prstGeom>
          </p:spPr>
        </p:pic>
        <p:pic>
          <p:nvPicPr>
            <p:cNvPr id="33" name="Graphic 32" descr="Dollar with solid fill">
              <a:extLst>
                <a:ext uri="{FF2B5EF4-FFF2-40B4-BE49-F238E27FC236}">
                  <a16:creationId xmlns:a16="http://schemas.microsoft.com/office/drawing/2014/main" id="{81AFEA43-F3C8-0535-E62C-503327368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490" y="3025811"/>
              <a:ext cx="577271" cy="577271"/>
            </a:xfrm>
            <a:prstGeom prst="rect">
              <a:avLst/>
            </a:prstGeom>
          </p:spPr>
        </p:pic>
        <p:pic>
          <p:nvPicPr>
            <p:cNvPr id="35" name="Graphic 34" descr="Lecturer with solid fill">
              <a:extLst>
                <a:ext uri="{FF2B5EF4-FFF2-40B4-BE49-F238E27FC236}">
                  <a16:creationId xmlns:a16="http://schemas.microsoft.com/office/drawing/2014/main" id="{33A517C5-8EF9-0309-A16F-747E6310A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97915" y="3027180"/>
              <a:ext cx="628983" cy="628983"/>
            </a:xfrm>
            <a:prstGeom prst="rect">
              <a:avLst/>
            </a:prstGeom>
          </p:spPr>
        </p:pic>
        <p:pic>
          <p:nvPicPr>
            <p:cNvPr id="36" name="Graphic 35" descr="Police male outline">
              <a:extLst>
                <a:ext uri="{FF2B5EF4-FFF2-40B4-BE49-F238E27FC236}">
                  <a16:creationId xmlns:a16="http://schemas.microsoft.com/office/drawing/2014/main" id="{DC4A2862-1E0A-70CB-B9BC-2A1B2A20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60635" y="3033259"/>
              <a:ext cx="531226" cy="627550"/>
            </a:xfrm>
            <a:prstGeom prst="rect">
              <a:avLst/>
            </a:prstGeom>
          </p:spPr>
        </p:pic>
      </p:grpSp>
      <p:pic>
        <p:nvPicPr>
          <p:cNvPr id="42" name="Graphic 41" descr="Handshake with solid fill">
            <a:extLst>
              <a:ext uri="{FF2B5EF4-FFF2-40B4-BE49-F238E27FC236}">
                <a16:creationId xmlns:a16="http://schemas.microsoft.com/office/drawing/2014/main" id="{5BE50FA2-088B-1BAF-C830-0F14143716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52514" y="2372134"/>
            <a:ext cx="650617" cy="6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0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C3E5-5F22-03C9-69A3-8A735E40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97" y="199811"/>
            <a:ext cx="11650133" cy="1325563"/>
          </a:xfrm>
        </p:spPr>
        <p:txBody>
          <a:bodyPr>
            <a:normAutofit/>
          </a:bodyPr>
          <a:lstStyle/>
          <a:p>
            <a:r>
              <a:rPr lang="en-US" sz="2800"/>
              <a:t>Further research will focus on continuing informational interviews and developing a financial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4D1B72-B2A4-04BC-25E1-FC85317C56DD}"/>
              </a:ext>
            </a:extLst>
          </p:cNvPr>
          <p:cNvCxnSpPr/>
          <p:nvPr/>
        </p:nvCxnSpPr>
        <p:spPr>
          <a:xfrm flipV="1">
            <a:off x="2738495" y="5655943"/>
            <a:ext cx="7029744" cy="1418"/>
          </a:xfrm>
          <a:prstGeom prst="straightConnector1">
            <a:avLst/>
          </a:prstGeom>
          <a:ln w="57150" cmpd="sng">
            <a:solidFill>
              <a:srgbClr val="8CC6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348724-8674-E722-2F4D-17DDBAA9AFC5}"/>
              </a:ext>
            </a:extLst>
          </p:cNvPr>
          <p:cNvCxnSpPr/>
          <p:nvPr/>
        </p:nvCxnSpPr>
        <p:spPr>
          <a:xfrm>
            <a:off x="6253367" y="5526194"/>
            <a:ext cx="0" cy="295896"/>
          </a:xfrm>
          <a:prstGeom prst="line">
            <a:avLst/>
          </a:prstGeom>
          <a:ln w="57150" cmpd="sng">
            <a:solidFill>
              <a:srgbClr val="8CC6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71CCD8-B070-62D2-696F-771528DF3237}"/>
              </a:ext>
            </a:extLst>
          </p:cNvPr>
          <p:cNvCxnSpPr/>
          <p:nvPr/>
        </p:nvCxnSpPr>
        <p:spPr>
          <a:xfrm>
            <a:off x="9123776" y="5507995"/>
            <a:ext cx="0" cy="295896"/>
          </a:xfrm>
          <a:prstGeom prst="line">
            <a:avLst/>
          </a:prstGeom>
          <a:ln w="57150" cmpd="sng">
            <a:solidFill>
              <a:srgbClr val="8CC6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72BB71A7-F558-6F6B-4C7C-C171B52DBAD6}"/>
              </a:ext>
            </a:extLst>
          </p:cNvPr>
          <p:cNvSpPr/>
          <p:nvPr/>
        </p:nvSpPr>
        <p:spPr>
          <a:xfrm>
            <a:off x="2738495" y="2005537"/>
            <a:ext cx="7029744" cy="678813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 Steps: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A41BC333-9683-4A62-9F08-087FFE39B01A}"/>
              </a:ext>
            </a:extLst>
          </p:cNvPr>
          <p:cNvSpPr/>
          <p:nvPr/>
        </p:nvSpPr>
        <p:spPr>
          <a:xfrm>
            <a:off x="2738496" y="2882451"/>
            <a:ext cx="2726839" cy="680634"/>
          </a:xfrm>
          <a:prstGeom prst="roundRect">
            <a:avLst/>
          </a:prstGeom>
          <a:solidFill>
            <a:srgbClr val="D2DEEF"/>
          </a:solidFill>
          <a:ln w="28575"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buClr>
                <a:srgbClr val="000000"/>
              </a:buClr>
              <a:buSzPts val="1400"/>
              <a:defRPr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Define target growth rate</a:t>
            </a:r>
            <a:endParaRPr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1E184A-1ACC-0888-E26B-6C564D9B8FB0}"/>
              </a:ext>
            </a:extLst>
          </p:cNvPr>
          <p:cNvSpPr/>
          <p:nvPr/>
        </p:nvSpPr>
        <p:spPr>
          <a:xfrm>
            <a:off x="4452859" y="3697234"/>
            <a:ext cx="2754384" cy="680634"/>
          </a:xfrm>
          <a:prstGeom prst="roundRect">
            <a:avLst/>
          </a:prstGeom>
          <a:solidFill>
            <a:srgbClr val="EAEFF7"/>
          </a:solidFill>
          <a:ln w="28575">
            <a:solidFill>
              <a:srgbClr val="EAE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1400" kern="0">
                <a:solidFill>
                  <a:srgbClr val="000000"/>
                </a:solidFill>
                <a:latin typeface="Calibri"/>
                <a:cs typeface="Calibri"/>
              </a:rPr>
              <a:t>Develop a financial model</a:t>
            </a:r>
            <a:endParaRPr lang="en-US"/>
          </a:p>
        </p:txBody>
      </p:sp>
      <p:sp>
        <p:nvSpPr>
          <p:cNvPr id="12" name="Rounded Rectangle 19">
            <a:extLst>
              <a:ext uri="{FF2B5EF4-FFF2-40B4-BE49-F238E27FC236}">
                <a16:creationId xmlns:a16="http://schemas.microsoft.com/office/drawing/2014/main" id="{CF0D21C3-79CA-8025-0F4F-DA3993E01D0C}"/>
              </a:ext>
            </a:extLst>
          </p:cNvPr>
          <p:cNvSpPr/>
          <p:nvPr/>
        </p:nvSpPr>
        <p:spPr>
          <a:xfrm>
            <a:off x="6465267" y="4505879"/>
            <a:ext cx="2883214" cy="680634"/>
          </a:xfrm>
          <a:prstGeom prst="roundRect">
            <a:avLst/>
          </a:prstGeom>
          <a:solidFill>
            <a:srgbClr val="D2DEEF"/>
          </a:solidFill>
          <a:ln w="28575">
            <a:solidFill>
              <a:srgbClr val="D2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buClr>
                <a:srgbClr val="000000"/>
              </a:buClr>
              <a:buSzPts val="1400"/>
              <a:defRPr/>
            </a:pPr>
            <a:r>
              <a:rPr lang="en-US" sz="1400" kern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Create a final deliverable 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169068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Heeeeyyy">
      <a:dk1>
        <a:srgbClr val="000000"/>
      </a:dk1>
      <a:lt1>
        <a:srgbClr val="FFFFFF"/>
      </a:lt1>
      <a:dk2>
        <a:srgbClr val="43A8C7"/>
      </a:dk2>
      <a:lt2>
        <a:srgbClr val="8AC33E"/>
      </a:lt2>
      <a:accent1>
        <a:srgbClr val="43A8C7"/>
      </a:accent1>
      <a:accent2>
        <a:srgbClr val="8CC63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c67d9e-aafb-47d2-9ea4-9e8a4ccc3245" xsi:nil="true"/>
    <lcf76f155ced4ddcb4097134ff3c332f xmlns="09d0f4be-4c9f-4491-b51e-2b9bb4e7675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52A75CEFF3F48A605F7824377FEDE" ma:contentTypeVersion="13" ma:contentTypeDescription="Create a new document." ma:contentTypeScope="" ma:versionID="fffe2f4c6ba9e07ac69ec16762794e28">
  <xsd:schema xmlns:xsd="http://www.w3.org/2001/XMLSchema" xmlns:xs="http://www.w3.org/2001/XMLSchema" xmlns:p="http://schemas.microsoft.com/office/2006/metadata/properties" xmlns:ns2="09d0f4be-4c9f-4491-b51e-2b9bb4e7675b" xmlns:ns3="b5c67d9e-aafb-47d2-9ea4-9e8a4ccc3245" targetNamespace="http://schemas.microsoft.com/office/2006/metadata/properties" ma:root="true" ma:fieldsID="d870b28cb5a973b8b9c18fdbc29ce6a9" ns2:_="" ns3:_="">
    <xsd:import namespace="09d0f4be-4c9f-4491-b51e-2b9bb4e7675b"/>
    <xsd:import namespace="b5c67d9e-aafb-47d2-9ea4-9e8a4ccc32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d0f4be-4c9f-4491-b51e-2b9bb4e767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a1ab900-2ec0-4401-a445-b65711cd6e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67d9e-aafb-47d2-9ea4-9e8a4ccc324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26c1338-a640-4702-bcc2-b63741feda92}" ma:internalName="TaxCatchAll" ma:showField="CatchAllData" ma:web="b5c67d9e-aafb-47d2-9ea4-9e8a4ccc32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361A8D-DD9A-4854-95C7-4FD62F57FE68}">
  <ds:schemaRefs>
    <ds:schemaRef ds:uri="09d0f4be-4c9f-4491-b51e-2b9bb4e7675b"/>
    <ds:schemaRef ds:uri="42e01bdc-b2c4-488e-82af-fcc612072280"/>
    <ds:schemaRef ds:uri="b5c67d9e-aafb-47d2-9ea4-9e8a4ccc3245"/>
    <ds:schemaRef ds:uri="b8520b14-0af8-438c-bcde-5dfc9ac228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00A9B9-5295-4944-B5FF-BE24D488FEB4}">
  <ds:schemaRefs>
    <ds:schemaRef ds:uri="09d0f4be-4c9f-4491-b51e-2b9bb4e7675b"/>
    <ds:schemaRef ds:uri="b5c67d9e-aafb-47d2-9ea4-9e8a4ccc32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BC1BE49-5FCC-4C52-9F59-0140915074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4_Office Theme</vt:lpstr>
      <vt:lpstr>OK Respond and Kidvation are Organizations collaborating to provide a youth Entrepreneurship Program for at risk Middle School Students </vt:lpstr>
      <vt:lpstr> OKRespond/ Kidvation looking to expand to more Cities across the United States </vt:lpstr>
      <vt:lpstr>The total Cost for OK Respond to acquire one new Location for Program Expansion is $500 and 10 work hours</vt:lpstr>
      <vt:lpstr>An ideal Location with access to the required Infrastructure will face the minimum Cost of $2500 of running the Program</vt:lpstr>
      <vt:lpstr>Interviews revealed, potential Partners for Expansion are passionate about their Work, have limited Resources and therefore, look for sustainable Partnerships</vt:lpstr>
      <vt:lpstr>Further research will focus on continuing informational interviews and developing a financial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Ferrell, Faith A.</dc:creator>
  <cp:revision>20</cp:revision>
  <dcterms:created xsi:type="dcterms:W3CDTF">2023-02-19T17:55:22Z</dcterms:created>
  <dcterms:modified xsi:type="dcterms:W3CDTF">2024-04-11T21:52:03Z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0x01010030552A75CEFF3F48A605F7824377FEDE</vt:lpwstr>
  </property>
  <property fmtid="{D5CDD505-2E9C-101B-9397-08002B2CF9AE}" pid="3" name="MediaServiceImageTags">
    <vt:lpwstr/>
  </property>
  <property fmtid="{D5CDD505-2E9C-101B-9397-08002B2CF9AE}" pid="4" name="Order">
    <vt:r8>6500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