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FF81-49AB-47B6-B0F9-DEDE3F15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1B0E-E2CB-44D2-91BE-41D31980A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BE8B-66CB-4EFF-9BCC-8BBD8020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7F3A-A808-470B-8228-D8380DC9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FDBD-6F7A-43C4-BE70-CB10177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2FE-1E84-4C22-A08B-96093BE4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035EA-3584-4A95-8DF3-B943CC22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981D-01EA-4A6F-AF39-792740D8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8EE6-26D8-46E9-8A0D-9A1E06F9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DA46-A9F6-4A63-B838-E4BFB0A0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91B0-358B-4403-85B7-C0B68D98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3D8A-E26A-4A80-875A-BEEDE734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E34D-8C2C-466A-944E-E49C6156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6273-003B-48B8-A148-7F0974DA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7DE4-0E5F-4287-8DBE-304FB5C6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405-CD38-437F-9DA1-6B5BF221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993D-7D9F-43A7-AA31-25E944A3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E38D-C59F-4294-9A5A-79233D5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3FE1-E8F8-4495-A2CA-A6260AB5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AF37-2ED0-45B3-9EAD-A60605CA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9B94-4EF0-4046-B571-682A18A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6A0D-BFA2-49FA-99F0-8458E7F8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42E1-9D45-4880-8683-302930C3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3F8D-3489-4000-9CD7-BD73917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FA43-3969-4C71-AAE8-DBF76E72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5CE8-4153-4118-BB1D-0478F28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2CBB-0571-4863-BCAA-3E0C4148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41478-0C7C-452F-9C2B-6BFF80D4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F993D-231F-43DD-83FC-E53A67F2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27860-26A1-44E4-ACEB-FC744A54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BB35-BF0D-49E0-B759-37CD52B2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F7A6-B7E1-47A3-823F-0EA255C9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39A4-7E3E-4CBF-91D6-388B8195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31E3-5347-4BA4-AF96-22FA7F9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73CD-426C-4AB1-A282-89B38882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6DE7-6444-40DE-B9B7-89B95CBC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E75D5-6412-4428-9B71-E747C595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95844-40AE-4808-BA45-574BF09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B7E84-E525-4EE7-BFAA-9C54CDD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4E54-88BF-41FA-A4E7-F3477704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907B-B060-4B7E-A70C-54AF76C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45C5B-21F7-45F1-B7C9-0912FC6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6AC5-2457-459E-8C53-0ED85989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6518D-185B-4ACC-B2C6-B78FC6A3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B7545-69F6-4274-A7D9-97031F31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3EFFC-A4FA-471C-9E8F-79F855B3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2BBF-8E5A-4EF3-AA03-EE927B6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7DAB-E4FF-455C-B9DC-9F89F788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9EC1-C10C-4B28-80D6-42729E244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F71D-D095-4841-B9B3-0461304E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4E98-BBB9-4090-B869-D7B51BFD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6129-13EE-406A-BBC8-97B9F7E9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710A-C0AF-42F7-88A2-D4B24713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2EE0D-8528-41BE-A0E2-454FF13F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2C8BF-1B79-42D2-8BED-6E9D9DD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D2DC-6BF6-409B-83C1-8FF4125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C99B-A5F5-4C53-B9F5-BB02F68E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37010-37CC-48AE-9B7F-24092122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4E8BF-C843-445B-93EF-1E5D3323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0F319-F7C2-45A9-8F9C-4B47C529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50BD-C9FE-4E5D-AA6A-17CF2E35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660B-301D-42E2-95AA-2B6DE8AEF1B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1AE8-5257-40C5-8BD0-44F26A19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F647-F69B-4CEF-91C0-33155A3E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3368-3782-42E9-B944-4E2DEA132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3EF6F7-54A3-40E8-8C5C-C70F9131635F}"/>
              </a:ext>
            </a:extLst>
          </p:cNvPr>
          <p:cNvSpPr/>
          <p:nvPr/>
        </p:nvSpPr>
        <p:spPr>
          <a:xfrm>
            <a:off x="6435954" y="2369015"/>
            <a:ext cx="1954591" cy="1337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Spark Streaming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3C5A9-CA9A-4492-AD04-68B182261FCC}"/>
              </a:ext>
            </a:extLst>
          </p:cNvPr>
          <p:cNvSpPr/>
          <p:nvPr/>
        </p:nvSpPr>
        <p:spPr>
          <a:xfrm>
            <a:off x="6543818" y="941210"/>
            <a:ext cx="1847562" cy="115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564BD-0C26-49FA-9FFC-49EF316D78F3}"/>
              </a:ext>
            </a:extLst>
          </p:cNvPr>
          <p:cNvSpPr/>
          <p:nvPr/>
        </p:nvSpPr>
        <p:spPr>
          <a:xfrm>
            <a:off x="966250" y="2652370"/>
            <a:ext cx="1470518" cy="78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Producer API</a:t>
            </a:r>
          </a:p>
          <a:p>
            <a:pPr algn="ctr"/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F0A9A-A5F7-4743-A16C-C398BE5BC35C}"/>
              </a:ext>
            </a:extLst>
          </p:cNvPr>
          <p:cNvSpPr/>
          <p:nvPr/>
        </p:nvSpPr>
        <p:spPr>
          <a:xfrm>
            <a:off x="3501226" y="2395856"/>
            <a:ext cx="1996053" cy="1314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Kafka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08864-3505-41D6-8F88-A62184D5C59D}"/>
              </a:ext>
            </a:extLst>
          </p:cNvPr>
          <p:cNvSpPr/>
          <p:nvPr/>
        </p:nvSpPr>
        <p:spPr>
          <a:xfrm>
            <a:off x="6658700" y="2779281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Consumer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68DA6-86A6-4B06-949C-DECCE055BB72}"/>
              </a:ext>
            </a:extLst>
          </p:cNvPr>
          <p:cNvSpPr/>
          <p:nvPr/>
        </p:nvSpPr>
        <p:spPr>
          <a:xfrm>
            <a:off x="6877378" y="1292700"/>
            <a:ext cx="1218553" cy="59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B4F3-498A-4751-B937-236570C5F55A}"/>
              </a:ext>
            </a:extLst>
          </p:cNvPr>
          <p:cNvSpPr/>
          <p:nvPr/>
        </p:nvSpPr>
        <p:spPr>
          <a:xfrm>
            <a:off x="9056878" y="2321169"/>
            <a:ext cx="2090054" cy="1503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 Layer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F7A61-A038-4A30-AB20-632B0790C1CF}"/>
              </a:ext>
            </a:extLst>
          </p:cNvPr>
          <p:cNvSpPr/>
          <p:nvPr/>
        </p:nvSpPr>
        <p:spPr>
          <a:xfrm>
            <a:off x="9265881" y="2809864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Cassandra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589D5-26CC-446D-A210-0DBFD247305C}"/>
              </a:ext>
            </a:extLst>
          </p:cNvPr>
          <p:cNvSpPr/>
          <p:nvPr/>
        </p:nvSpPr>
        <p:spPr>
          <a:xfrm>
            <a:off x="9078984" y="4532872"/>
            <a:ext cx="2222696" cy="1084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 Analytics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F19D2-50CC-430B-9F26-1C0F8F06CC3D}"/>
              </a:ext>
            </a:extLst>
          </p:cNvPr>
          <p:cNvSpPr/>
          <p:nvPr/>
        </p:nvSpPr>
        <p:spPr>
          <a:xfrm>
            <a:off x="9416609" y="4758541"/>
            <a:ext cx="1547446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Monitors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B9EBC-71B4-4A68-99CE-C03460201E6A}"/>
              </a:ext>
            </a:extLst>
          </p:cNvPr>
          <p:cNvCxnSpPr>
            <a:cxnSpLocks/>
          </p:cNvCxnSpPr>
          <p:nvPr/>
        </p:nvCxnSpPr>
        <p:spPr>
          <a:xfrm>
            <a:off x="8231946" y="2990715"/>
            <a:ext cx="101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F16617-FBFB-42FA-B692-4CBB755970A4}"/>
              </a:ext>
            </a:extLst>
          </p:cNvPr>
          <p:cNvCxnSpPr>
            <a:cxnSpLocks/>
          </p:cNvCxnSpPr>
          <p:nvPr/>
        </p:nvCxnSpPr>
        <p:spPr>
          <a:xfrm>
            <a:off x="8145190" y="3143115"/>
            <a:ext cx="1017570" cy="0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5635-DF7F-440C-A657-FB4578F6ECA7}"/>
              </a:ext>
            </a:extLst>
          </p:cNvPr>
          <p:cNvSpPr/>
          <p:nvPr/>
        </p:nvSpPr>
        <p:spPr>
          <a:xfrm>
            <a:off x="1062167" y="1434852"/>
            <a:ext cx="1267097" cy="6145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Generator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1BE4CD-0E4E-4D84-863D-41786652AEFA}"/>
              </a:ext>
            </a:extLst>
          </p:cNvPr>
          <p:cNvCxnSpPr>
            <a:cxnSpLocks/>
          </p:cNvCxnSpPr>
          <p:nvPr/>
        </p:nvCxnSpPr>
        <p:spPr>
          <a:xfrm flipV="1">
            <a:off x="7333403" y="2035349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BBFB12-C2D8-473D-80DC-37CCD06B0DAE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695716" y="2049417"/>
            <a:ext cx="5793" cy="6029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2C7B19-FC07-4FF5-B4E8-FB9389EBAC4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6768" y="3046865"/>
            <a:ext cx="1064458" cy="60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166C0A-2A7F-462B-A5A5-076F5B2464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97279" y="3052907"/>
            <a:ext cx="1161421" cy="6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9870C6-2667-4B47-A764-7B8FAD9159EA}"/>
              </a:ext>
            </a:extLst>
          </p:cNvPr>
          <p:cNvCxnSpPr>
            <a:cxnSpLocks/>
          </p:cNvCxnSpPr>
          <p:nvPr/>
        </p:nvCxnSpPr>
        <p:spPr>
          <a:xfrm>
            <a:off x="7457663" y="1878257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814AD2-2872-4FEA-B2A9-DA28014A5861}"/>
              </a:ext>
            </a:extLst>
          </p:cNvPr>
          <p:cNvCxnSpPr>
            <a:cxnSpLocks/>
          </p:cNvCxnSpPr>
          <p:nvPr/>
        </p:nvCxnSpPr>
        <p:spPr>
          <a:xfrm flipV="1">
            <a:off x="10013257" y="3938655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89C241-DAE3-47E6-9C0C-FF0AEFF00205}"/>
              </a:ext>
            </a:extLst>
          </p:cNvPr>
          <p:cNvCxnSpPr>
            <a:cxnSpLocks/>
          </p:cNvCxnSpPr>
          <p:nvPr/>
        </p:nvCxnSpPr>
        <p:spPr>
          <a:xfrm>
            <a:off x="10137517" y="3781563"/>
            <a:ext cx="0" cy="833954"/>
          </a:xfrm>
          <a:prstGeom prst="straightConnector1">
            <a:avLst/>
          </a:prstGeom>
          <a:ln w="25400"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A6A64F2-0A07-4511-953F-C1E5B7E7A518}"/>
              </a:ext>
            </a:extLst>
          </p:cNvPr>
          <p:cNvCxnSpPr>
            <a:cxnSpLocks/>
          </p:cNvCxnSpPr>
          <p:nvPr/>
        </p:nvCxnSpPr>
        <p:spPr>
          <a:xfrm>
            <a:off x="2968284" y="590842"/>
            <a:ext cx="713" cy="61391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A869A7-7840-465C-8E0F-BDB22223E705}"/>
              </a:ext>
            </a:extLst>
          </p:cNvPr>
          <p:cNvCxnSpPr>
            <a:cxnSpLocks/>
          </p:cNvCxnSpPr>
          <p:nvPr/>
        </p:nvCxnSpPr>
        <p:spPr>
          <a:xfrm>
            <a:off x="5976428" y="588494"/>
            <a:ext cx="0" cy="61415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27B95F-3761-4881-8900-0276FEBAF0AB}"/>
              </a:ext>
            </a:extLst>
          </p:cNvPr>
          <p:cNvCxnSpPr>
            <a:cxnSpLocks/>
          </p:cNvCxnSpPr>
          <p:nvPr/>
        </p:nvCxnSpPr>
        <p:spPr>
          <a:xfrm>
            <a:off x="8703218" y="586146"/>
            <a:ext cx="0" cy="61438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4B382B-5C51-4402-8245-9199CA033C11}"/>
              </a:ext>
            </a:extLst>
          </p:cNvPr>
          <p:cNvSpPr txBox="1"/>
          <p:nvPr/>
        </p:nvSpPr>
        <p:spPr>
          <a:xfrm>
            <a:off x="3644636" y="6188746"/>
            <a:ext cx="170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E6DF4-38F2-4F60-A97D-678CE3FD6D32}"/>
              </a:ext>
            </a:extLst>
          </p:cNvPr>
          <p:cNvSpPr txBox="1"/>
          <p:nvPr/>
        </p:nvSpPr>
        <p:spPr>
          <a:xfrm>
            <a:off x="6292522" y="6083674"/>
            <a:ext cx="195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Spark Cluster</a:t>
            </a:r>
          </a:p>
          <a:p>
            <a:pPr algn="ctr"/>
            <a:r>
              <a:rPr lang="en-US" dirty="0"/>
              <a:t>(Processing Layer)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A84A3E-E756-427A-969D-554E85DE5D84}"/>
              </a:ext>
            </a:extLst>
          </p:cNvPr>
          <p:cNvSpPr txBox="1"/>
          <p:nvPr/>
        </p:nvSpPr>
        <p:spPr>
          <a:xfrm>
            <a:off x="9128157" y="6140117"/>
            <a:ext cx="19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6EAE1A-585C-4CD9-8E65-B64464252098}"/>
              </a:ext>
            </a:extLst>
          </p:cNvPr>
          <p:cNvSpPr txBox="1"/>
          <p:nvPr/>
        </p:nvSpPr>
        <p:spPr>
          <a:xfrm>
            <a:off x="841099" y="6188746"/>
            <a:ext cx="170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567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Rohit</dc:creator>
  <cp:lastModifiedBy>Kumar Rohit</cp:lastModifiedBy>
  <cp:revision>11</cp:revision>
  <dcterms:created xsi:type="dcterms:W3CDTF">2019-07-25T08:43:30Z</dcterms:created>
  <dcterms:modified xsi:type="dcterms:W3CDTF">2019-09-24T03:42:20Z</dcterms:modified>
</cp:coreProperties>
</file>