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FF81-49AB-47B6-B0F9-DEDE3F15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1B0E-E2CB-44D2-91BE-41D31980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BE8B-66CB-4EFF-9BCC-8BBD8020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7F3A-A808-470B-8228-D8380DC9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FDBD-6F7A-43C4-BE70-CB10177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2FE-1E84-4C22-A08B-96093BE4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035EA-3584-4A95-8DF3-B943CC22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981D-01EA-4A6F-AF39-792740D8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8EE6-26D8-46E9-8A0D-9A1E06F9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DA46-A9F6-4A63-B838-E4BFB0A0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91B0-358B-4403-85B7-C0B68D98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3D8A-E26A-4A80-875A-BEEDE734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E34D-8C2C-466A-944E-E49C6156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6273-003B-48B8-A148-7F0974DA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7DE4-0E5F-4287-8DBE-304FB5C6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405-CD38-437F-9DA1-6B5BF221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993D-7D9F-43A7-AA31-25E944A3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E38D-C59F-4294-9A5A-79233D55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3FE1-E8F8-4495-A2CA-A6260AB5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AF37-2ED0-45B3-9EAD-A60605CA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9B94-4EF0-4046-B571-682A18A7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6A0D-BFA2-49FA-99F0-8458E7F8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42E1-9D45-4880-8683-302930C3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3F8D-3489-4000-9CD7-BD73917F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FA43-3969-4C71-AAE8-DBF76E72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5CE8-4153-4118-BB1D-0478F28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2CBB-0571-4863-BCAA-3E0C4148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41478-0C7C-452F-9C2B-6BFF80D4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F993D-231F-43DD-83FC-E53A67F2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27860-26A1-44E4-ACEB-FC744A54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BB35-BF0D-49E0-B759-37CD52B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F7A6-B7E1-47A3-823F-0EA255C9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39A4-7E3E-4CBF-91D6-388B8195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31E3-5347-4BA4-AF96-22FA7F9E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C73CD-426C-4AB1-A282-89B38882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6DE7-6444-40DE-B9B7-89B95CBCB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E75D5-6412-4428-9B71-E747C595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95844-40AE-4808-BA45-574BF09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B7E84-E525-4EE7-BFAA-9C54CDD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4E54-88BF-41FA-A4E7-F3477704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E907B-B060-4B7E-A70C-54AF76C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45C5B-21F7-45F1-B7C9-0912FC6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6AC5-2457-459E-8C53-0ED85989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6518D-185B-4ACC-B2C6-B78FC6A3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B7545-69F6-4274-A7D9-97031F31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EFFC-A4FA-471C-9E8F-79F855B3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2BBF-8E5A-4EF3-AA03-EE927B6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7DAB-E4FF-455C-B9DC-9F89F788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9EC1-C10C-4B28-80D6-42729E244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F71D-D095-4841-B9B3-0461304E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4E98-BBB9-4090-B869-D7B51BFD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6129-13EE-406A-BBC8-97B9F7E9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710A-C0AF-42F7-88A2-D4B24713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2EE0D-8528-41BE-A0E2-454FF13F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2C8BF-1B79-42D2-8BED-6E9D9DD4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D2DC-6BF6-409B-83C1-8FF4125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C99B-A5F5-4C53-B9F5-BB02F68E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37010-37CC-48AE-9B7F-24092122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4E8BF-C843-445B-93EF-1E5D3323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0F319-F7C2-45A9-8F9C-4B47C529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50BD-C9FE-4E5D-AA6A-17CF2E35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660B-301D-42E2-95AA-2B6DE8AEF1B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AE8-5257-40C5-8BD0-44F26A19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F647-F69B-4CEF-91C0-33155A3E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A788FA7-903A-4B3E-B62F-91A4F0826FEF}"/>
              </a:ext>
            </a:extLst>
          </p:cNvPr>
          <p:cNvSpPr/>
          <p:nvPr/>
        </p:nvSpPr>
        <p:spPr>
          <a:xfrm>
            <a:off x="929802" y="3297604"/>
            <a:ext cx="2222696" cy="1084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NoSQL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4589C-77C9-437C-AA15-A0328168A29C}"/>
              </a:ext>
            </a:extLst>
          </p:cNvPr>
          <p:cNvSpPr/>
          <p:nvPr/>
        </p:nvSpPr>
        <p:spPr>
          <a:xfrm>
            <a:off x="4903930" y="229688"/>
            <a:ext cx="1547446" cy="1081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Producer API</a:t>
            </a:r>
          </a:p>
          <a:p>
            <a:pPr algn="ctr"/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6FF56-5C51-41AA-8A49-2572D5CACAB2}"/>
              </a:ext>
            </a:extLst>
          </p:cNvPr>
          <p:cNvSpPr/>
          <p:nvPr/>
        </p:nvSpPr>
        <p:spPr>
          <a:xfrm>
            <a:off x="3673006" y="2099767"/>
            <a:ext cx="4009293" cy="644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Kafka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16B78E-9CDC-4004-89CA-B72DE68F9596}"/>
              </a:ext>
            </a:extLst>
          </p:cNvPr>
          <p:cNvSpPr/>
          <p:nvPr/>
        </p:nvSpPr>
        <p:spPr>
          <a:xfrm>
            <a:off x="3687075" y="3611207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Consumer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3071D-97C2-41A5-9EF6-DF77FBFAD5A3}"/>
              </a:ext>
            </a:extLst>
          </p:cNvPr>
          <p:cNvSpPr/>
          <p:nvPr/>
        </p:nvSpPr>
        <p:spPr>
          <a:xfrm>
            <a:off x="6104377" y="3622927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Consumer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275A4-0CA2-46F4-A746-EAB41DDE999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677653" y="1310932"/>
            <a:ext cx="0" cy="788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59E9500-5963-4D96-A532-92DF5EB4F066}"/>
              </a:ext>
            </a:extLst>
          </p:cNvPr>
          <p:cNvSpPr/>
          <p:nvPr/>
        </p:nvSpPr>
        <p:spPr>
          <a:xfrm>
            <a:off x="1248671" y="3610030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B73ACC-6351-4D1A-9243-602AA81D4D45}"/>
              </a:ext>
            </a:extLst>
          </p:cNvPr>
          <p:cNvCxnSpPr>
            <a:cxnSpLocks/>
          </p:cNvCxnSpPr>
          <p:nvPr/>
        </p:nvCxnSpPr>
        <p:spPr>
          <a:xfrm>
            <a:off x="2796117" y="3842146"/>
            <a:ext cx="890958" cy="11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181079-0279-47BD-B201-344200004189}"/>
              </a:ext>
            </a:extLst>
          </p:cNvPr>
          <p:cNvCxnSpPr>
            <a:cxnSpLocks/>
          </p:cNvCxnSpPr>
          <p:nvPr/>
        </p:nvCxnSpPr>
        <p:spPr>
          <a:xfrm>
            <a:off x="2723429" y="3994546"/>
            <a:ext cx="890958" cy="1177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F35942-A13A-4D61-8BAF-D3E80C3399C0}"/>
              </a:ext>
            </a:extLst>
          </p:cNvPr>
          <p:cNvSpPr/>
          <p:nvPr/>
        </p:nvSpPr>
        <p:spPr>
          <a:xfrm>
            <a:off x="3670658" y="4862064"/>
            <a:ext cx="4009293" cy="1847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NoSQL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7F2EB-8356-475F-BA75-C4C45F5B863E}"/>
              </a:ext>
            </a:extLst>
          </p:cNvPr>
          <p:cNvSpPr/>
          <p:nvPr/>
        </p:nvSpPr>
        <p:spPr>
          <a:xfrm>
            <a:off x="3839475" y="5634615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Elasticsearch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E9F2E6-F9EF-4EA5-9CE9-DE4D8353B02D}"/>
              </a:ext>
            </a:extLst>
          </p:cNvPr>
          <p:cNvSpPr/>
          <p:nvPr/>
        </p:nvSpPr>
        <p:spPr>
          <a:xfrm>
            <a:off x="5989486" y="5660403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Cassandra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4F591C-C29B-4982-B757-09F7B109AFF9}"/>
              </a:ext>
            </a:extLst>
          </p:cNvPr>
          <p:cNvCxnSpPr>
            <a:cxnSpLocks/>
          </p:cNvCxnSpPr>
          <p:nvPr/>
        </p:nvCxnSpPr>
        <p:spPr>
          <a:xfrm flipV="1">
            <a:off x="6878100" y="4255975"/>
            <a:ext cx="0" cy="690498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F46BE3-D65F-425D-AB68-17FF9C776F68}"/>
              </a:ext>
            </a:extLst>
          </p:cNvPr>
          <p:cNvCxnSpPr>
            <a:cxnSpLocks/>
          </p:cNvCxnSpPr>
          <p:nvPr/>
        </p:nvCxnSpPr>
        <p:spPr>
          <a:xfrm flipV="1">
            <a:off x="4399844" y="4253627"/>
            <a:ext cx="0" cy="690498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55D139-2ACE-4812-8FFE-1ADAAB7769DA}"/>
              </a:ext>
            </a:extLst>
          </p:cNvPr>
          <p:cNvSpPr/>
          <p:nvPr/>
        </p:nvSpPr>
        <p:spPr>
          <a:xfrm>
            <a:off x="927456" y="5335079"/>
            <a:ext cx="2222696" cy="1084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996BB4-7624-4D50-89DF-A2C4AFCBAE26}"/>
              </a:ext>
            </a:extLst>
          </p:cNvPr>
          <p:cNvSpPr/>
          <p:nvPr/>
        </p:nvSpPr>
        <p:spPr>
          <a:xfrm>
            <a:off x="1246325" y="5633437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Grafana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768D73-33C9-4DDB-BE30-6804C2E017D8}"/>
              </a:ext>
            </a:extLst>
          </p:cNvPr>
          <p:cNvCxnSpPr>
            <a:cxnSpLocks/>
          </p:cNvCxnSpPr>
          <p:nvPr/>
        </p:nvCxnSpPr>
        <p:spPr>
          <a:xfrm>
            <a:off x="2821905" y="5851478"/>
            <a:ext cx="10175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1341BF-842B-427F-A4E9-132FE4685462}"/>
              </a:ext>
            </a:extLst>
          </p:cNvPr>
          <p:cNvCxnSpPr>
            <a:cxnSpLocks/>
          </p:cNvCxnSpPr>
          <p:nvPr/>
        </p:nvCxnSpPr>
        <p:spPr>
          <a:xfrm>
            <a:off x="2735149" y="6003878"/>
            <a:ext cx="1017570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953FA0-4A29-4D46-A991-165C1BF7C533}"/>
              </a:ext>
            </a:extLst>
          </p:cNvPr>
          <p:cNvSpPr/>
          <p:nvPr/>
        </p:nvSpPr>
        <p:spPr>
          <a:xfrm>
            <a:off x="8258747" y="5335078"/>
            <a:ext cx="2222696" cy="1084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series Analysis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7B3EAE-EFDA-480C-894D-71C2A33ADD61}"/>
              </a:ext>
            </a:extLst>
          </p:cNvPr>
          <p:cNvSpPr/>
          <p:nvPr/>
        </p:nvSpPr>
        <p:spPr>
          <a:xfrm>
            <a:off x="8573913" y="5631089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Monitors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67C7-95A2-4791-8199-B26D0F3B84B1}"/>
              </a:ext>
            </a:extLst>
          </p:cNvPr>
          <p:cNvCxnSpPr>
            <a:cxnSpLocks/>
          </p:cNvCxnSpPr>
          <p:nvPr/>
        </p:nvCxnSpPr>
        <p:spPr>
          <a:xfrm>
            <a:off x="7565956" y="5849130"/>
            <a:ext cx="10175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2E9F8F-D9AB-40D7-A86A-D6DD0276C783}"/>
              </a:ext>
            </a:extLst>
          </p:cNvPr>
          <p:cNvCxnSpPr>
            <a:cxnSpLocks/>
          </p:cNvCxnSpPr>
          <p:nvPr/>
        </p:nvCxnSpPr>
        <p:spPr>
          <a:xfrm>
            <a:off x="7479200" y="6001530"/>
            <a:ext cx="1017570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5F2B3A1-0EDD-43A1-909A-8F3772168376}"/>
              </a:ext>
            </a:extLst>
          </p:cNvPr>
          <p:cNvSpPr/>
          <p:nvPr/>
        </p:nvSpPr>
        <p:spPr>
          <a:xfrm>
            <a:off x="5008612" y="698670"/>
            <a:ext cx="1333383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Generator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EA7168-885B-4487-AF94-0C90841F0884}"/>
              </a:ext>
            </a:extLst>
          </p:cNvPr>
          <p:cNvCxnSpPr>
            <a:cxnSpLocks/>
          </p:cNvCxnSpPr>
          <p:nvPr/>
        </p:nvCxnSpPr>
        <p:spPr>
          <a:xfrm flipV="1">
            <a:off x="4483351" y="2866574"/>
            <a:ext cx="0" cy="833954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ED02E9-6204-4F16-ADF0-0EDBCAC473C0}"/>
              </a:ext>
            </a:extLst>
          </p:cNvPr>
          <p:cNvCxnSpPr>
            <a:cxnSpLocks/>
          </p:cNvCxnSpPr>
          <p:nvPr/>
        </p:nvCxnSpPr>
        <p:spPr>
          <a:xfrm flipV="1">
            <a:off x="4330949" y="2744530"/>
            <a:ext cx="0" cy="847147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3D0937-6B3B-4E97-BE53-18C210EA3B5C}"/>
              </a:ext>
            </a:extLst>
          </p:cNvPr>
          <p:cNvCxnSpPr>
            <a:cxnSpLocks/>
          </p:cNvCxnSpPr>
          <p:nvPr/>
        </p:nvCxnSpPr>
        <p:spPr>
          <a:xfrm flipV="1">
            <a:off x="6899981" y="2859314"/>
            <a:ext cx="0" cy="833954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Rohit</dc:creator>
  <cp:lastModifiedBy>Kumar Rohit</cp:lastModifiedBy>
  <cp:revision>4</cp:revision>
  <dcterms:created xsi:type="dcterms:W3CDTF">2019-07-25T08:43:30Z</dcterms:created>
  <dcterms:modified xsi:type="dcterms:W3CDTF">2019-07-25T09:15:21Z</dcterms:modified>
</cp:coreProperties>
</file>