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FF81-49AB-47B6-B0F9-DEDE3F15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0E-E2CB-44D2-91BE-41D31980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BE8B-66CB-4EFF-9BCC-8BBD8020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7F3A-A808-470B-8228-D8380DC9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FDBD-6F7A-43C4-BE70-CB10177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2FE-1E84-4C22-A08B-96093BE4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035EA-3584-4A95-8DF3-B943CC22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981D-01EA-4A6F-AF39-792740D8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8EE6-26D8-46E9-8A0D-9A1E06F9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DA46-A9F6-4A63-B838-E4BFB0A0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91B0-358B-4403-85B7-C0B68D98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3D8A-E26A-4A80-875A-BEEDE734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E34D-8C2C-466A-944E-E49C615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6273-003B-48B8-A148-7F0974D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7DE4-0E5F-4287-8DBE-304FB5C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405-CD38-437F-9DA1-6B5BF221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993D-7D9F-43A7-AA31-25E944A3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E38D-C59F-4294-9A5A-79233D5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3FE1-E8F8-4495-A2CA-A6260AB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AF37-2ED0-45B3-9EAD-A60605CA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B94-4EF0-4046-B571-682A18A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6A0D-BFA2-49FA-99F0-8458E7F8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42E1-9D45-4880-8683-302930C3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3F8D-3489-4000-9CD7-BD73917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FA43-3969-4C71-AAE8-DBF76E72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5CE8-4153-4118-BB1D-0478F28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2CBB-0571-4863-BCAA-3E0C4148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41478-0C7C-452F-9C2B-6BFF80D4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F993D-231F-43DD-83FC-E53A67F2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7860-26A1-44E4-ACEB-FC744A54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BB35-BF0D-49E0-B759-37CD52B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7A6-B7E1-47A3-823F-0EA255C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39A4-7E3E-4CBF-91D6-388B8195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31E3-5347-4BA4-AF96-22FA7F9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73CD-426C-4AB1-A282-89B38882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6DE7-6444-40DE-B9B7-89B95CBC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E75D5-6412-4428-9B71-E747C595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95844-40AE-4808-BA45-574BF09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7E84-E525-4EE7-BFAA-9C54CDD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4E54-88BF-41FA-A4E7-F3477704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907B-B060-4B7E-A70C-54AF76C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45C5B-21F7-45F1-B7C9-0912FC6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6AC5-2457-459E-8C53-0ED85989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6518D-185B-4ACC-B2C6-B78FC6A3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B7545-69F6-4274-A7D9-97031F31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EFFC-A4FA-471C-9E8F-79F855B3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2BBF-8E5A-4EF3-AA03-EE927B6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7DAB-E4FF-455C-B9DC-9F89F788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9EC1-C10C-4B28-80D6-42729E244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F71D-D095-4841-B9B3-0461304E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4E98-BBB9-4090-B869-D7B51BFD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6129-13EE-406A-BBC8-97B9F7E9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710A-C0AF-42F7-88A2-D4B24713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2EE0D-8528-41BE-A0E2-454FF13F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C8BF-1B79-42D2-8BED-6E9D9DD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D2DC-6BF6-409B-83C1-8FF4125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C99B-A5F5-4C53-B9F5-BB02F68E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7010-37CC-48AE-9B7F-24092122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4E8BF-C843-445B-93EF-1E5D3323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0F319-F7C2-45A9-8F9C-4B47C529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50BD-C9FE-4E5D-AA6A-17CF2E35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660B-301D-42E2-95AA-2B6DE8AEF1B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AE8-5257-40C5-8BD0-44F26A19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F647-F69B-4CEF-91C0-33155A3E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3EF6F7-54A3-40E8-8C5C-C70F9131635F}"/>
              </a:ext>
            </a:extLst>
          </p:cNvPr>
          <p:cNvSpPr/>
          <p:nvPr/>
        </p:nvSpPr>
        <p:spPr>
          <a:xfrm>
            <a:off x="4803087" y="3307532"/>
            <a:ext cx="1954591" cy="1337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Spark Streaming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3C5A9-CA9A-4492-AD04-68B182261FCC}"/>
              </a:ext>
            </a:extLst>
          </p:cNvPr>
          <p:cNvSpPr/>
          <p:nvPr/>
        </p:nvSpPr>
        <p:spPr>
          <a:xfrm>
            <a:off x="7583805" y="810580"/>
            <a:ext cx="1930259" cy="115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564BD-0C26-49FA-9FFC-49EF316D78F3}"/>
              </a:ext>
            </a:extLst>
          </p:cNvPr>
          <p:cNvSpPr/>
          <p:nvPr/>
        </p:nvSpPr>
        <p:spPr>
          <a:xfrm>
            <a:off x="234730" y="3590887"/>
            <a:ext cx="1470518" cy="7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Producer API</a:t>
            </a:r>
          </a:p>
          <a:p>
            <a:pPr algn="ctr"/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F0A9A-A5F7-4743-A16C-C398BE5BC35C}"/>
              </a:ext>
            </a:extLst>
          </p:cNvPr>
          <p:cNvSpPr/>
          <p:nvPr/>
        </p:nvSpPr>
        <p:spPr>
          <a:xfrm>
            <a:off x="2273312" y="3334373"/>
            <a:ext cx="1996053" cy="1314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08864-3505-41D6-8F88-A62184D5C59D}"/>
              </a:ext>
            </a:extLst>
          </p:cNvPr>
          <p:cNvSpPr/>
          <p:nvPr/>
        </p:nvSpPr>
        <p:spPr>
          <a:xfrm>
            <a:off x="5025833" y="3717798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68DA6-86A6-4B06-949C-DECCE055BB72}"/>
              </a:ext>
            </a:extLst>
          </p:cNvPr>
          <p:cNvSpPr/>
          <p:nvPr/>
        </p:nvSpPr>
        <p:spPr>
          <a:xfrm>
            <a:off x="7945502" y="1162071"/>
            <a:ext cx="1218553" cy="59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B4F3-498A-4751-B937-236570C5F55A}"/>
              </a:ext>
            </a:extLst>
          </p:cNvPr>
          <p:cNvSpPr/>
          <p:nvPr/>
        </p:nvSpPr>
        <p:spPr>
          <a:xfrm>
            <a:off x="7424011" y="3259686"/>
            <a:ext cx="2090054" cy="1503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 Layer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F7A61-A038-4A30-AB20-632B0790C1CF}"/>
              </a:ext>
            </a:extLst>
          </p:cNvPr>
          <p:cNvSpPr/>
          <p:nvPr/>
        </p:nvSpPr>
        <p:spPr>
          <a:xfrm>
            <a:off x="7633014" y="3748381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Cassandra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589D5-26CC-446D-A210-0DBFD247305C}"/>
              </a:ext>
            </a:extLst>
          </p:cNvPr>
          <p:cNvSpPr/>
          <p:nvPr/>
        </p:nvSpPr>
        <p:spPr>
          <a:xfrm>
            <a:off x="10202996" y="3485393"/>
            <a:ext cx="1771924" cy="108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F19D2-50CC-430B-9F26-1C0F8F06CC3D}"/>
              </a:ext>
            </a:extLst>
          </p:cNvPr>
          <p:cNvSpPr/>
          <p:nvPr/>
        </p:nvSpPr>
        <p:spPr>
          <a:xfrm>
            <a:off x="10540621" y="3711062"/>
            <a:ext cx="1152918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Monitors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B9EBC-71B4-4A68-99CE-C03460201E6A}"/>
              </a:ext>
            </a:extLst>
          </p:cNvPr>
          <p:cNvCxnSpPr>
            <a:cxnSpLocks/>
          </p:cNvCxnSpPr>
          <p:nvPr/>
        </p:nvCxnSpPr>
        <p:spPr>
          <a:xfrm>
            <a:off x="6599079" y="3929232"/>
            <a:ext cx="101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F16617-FBFB-42FA-B692-4CBB755970A4}"/>
              </a:ext>
            </a:extLst>
          </p:cNvPr>
          <p:cNvCxnSpPr>
            <a:cxnSpLocks/>
          </p:cNvCxnSpPr>
          <p:nvPr/>
        </p:nvCxnSpPr>
        <p:spPr>
          <a:xfrm>
            <a:off x="6512323" y="4081632"/>
            <a:ext cx="101757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5635-DF7F-440C-A657-FB4578F6ECA7}"/>
              </a:ext>
            </a:extLst>
          </p:cNvPr>
          <p:cNvSpPr/>
          <p:nvPr/>
        </p:nvSpPr>
        <p:spPr>
          <a:xfrm>
            <a:off x="330924" y="1016745"/>
            <a:ext cx="1267097" cy="6145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Generator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BBFB12-C2D8-473D-80DC-37CCD06B0DAE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964473" y="1631310"/>
            <a:ext cx="5516" cy="19595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2C7B19-FC07-4FF5-B4E8-FB9389EBAC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05248" y="3985382"/>
            <a:ext cx="568064" cy="60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66C0A-2A7F-462B-A5A5-076F5B2464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69365" y="3991424"/>
            <a:ext cx="756468" cy="6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6A64F2-0A07-4511-953F-C1E5B7E7A518}"/>
              </a:ext>
            </a:extLst>
          </p:cNvPr>
          <p:cNvCxnSpPr>
            <a:cxnSpLocks/>
          </p:cNvCxnSpPr>
          <p:nvPr/>
        </p:nvCxnSpPr>
        <p:spPr>
          <a:xfrm>
            <a:off x="1949378" y="460212"/>
            <a:ext cx="713" cy="61391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A869A7-7840-465C-8E0F-BDB22223E705}"/>
              </a:ext>
            </a:extLst>
          </p:cNvPr>
          <p:cNvCxnSpPr>
            <a:cxnSpLocks/>
          </p:cNvCxnSpPr>
          <p:nvPr/>
        </p:nvCxnSpPr>
        <p:spPr>
          <a:xfrm>
            <a:off x="4500317" y="457864"/>
            <a:ext cx="0" cy="61415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7B95F-3761-4881-8900-0276FEBAF0AB}"/>
              </a:ext>
            </a:extLst>
          </p:cNvPr>
          <p:cNvCxnSpPr>
            <a:cxnSpLocks/>
          </p:cNvCxnSpPr>
          <p:nvPr/>
        </p:nvCxnSpPr>
        <p:spPr>
          <a:xfrm>
            <a:off x="7070351" y="455516"/>
            <a:ext cx="0" cy="61438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4B382B-5C51-4402-8245-9199CA033C11}"/>
              </a:ext>
            </a:extLst>
          </p:cNvPr>
          <p:cNvSpPr txBox="1"/>
          <p:nvPr/>
        </p:nvSpPr>
        <p:spPr>
          <a:xfrm>
            <a:off x="2416722" y="6058116"/>
            <a:ext cx="170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E6DF4-38F2-4F60-A97D-678CE3FD6D32}"/>
              </a:ext>
            </a:extLst>
          </p:cNvPr>
          <p:cNvSpPr txBox="1"/>
          <p:nvPr/>
        </p:nvSpPr>
        <p:spPr>
          <a:xfrm>
            <a:off x="4659655" y="5953044"/>
            <a:ext cx="195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Spark Cluster</a:t>
            </a:r>
          </a:p>
          <a:p>
            <a:pPr algn="ctr"/>
            <a:r>
              <a:rPr lang="en-US" dirty="0"/>
              <a:t>(Processing Layer)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A84A3E-E756-427A-969D-554E85DE5D84}"/>
              </a:ext>
            </a:extLst>
          </p:cNvPr>
          <p:cNvSpPr txBox="1"/>
          <p:nvPr/>
        </p:nvSpPr>
        <p:spPr>
          <a:xfrm>
            <a:off x="7495290" y="6009487"/>
            <a:ext cx="19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6EAE1A-585C-4CD9-8E65-B64464252098}"/>
              </a:ext>
            </a:extLst>
          </p:cNvPr>
          <p:cNvSpPr txBox="1"/>
          <p:nvPr/>
        </p:nvSpPr>
        <p:spPr>
          <a:xfrm>
            <a:off x="109579" y="6058116"/>
            <a:ext cx="170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07CDF0-F76B-491C-AB60-8FF7F8289D90}"/>
              </a:ext>
            </a:extLst>
          </p:cNvPr>
          <p:cNvCxnSpPr>
            <a:cxnSpLocks/>
          </p:cNvCxnSpPr>
          <p:nvPr/>
        </p:nvCxnSpPr>
        <p:spPr>
          <a:xfrm>
            <a:off x="9864812" y="440445"/>
            <a:ext cx="0" cy="61415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D2964-FB89-432C-B91A-593EFE0F6955}"/>
              </a:ext>
            </a:extLst>
          </p:cNvPr>
          <p:cNvCxnSpPr>
            <a:cxnSpLocks/>
          </p:cNvCxnSpPr>
          <p:nvPr/>
        </p:nvCxnSpPr>
        <p:spPr>
          <a:xfrm>
            <a:off x="9272724" y="4154321"/>
            <a:ext cx="1225693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85F56C-ED01-42E3-BEA3-3E01CE7B8D88}"/>
              </a:ext>
            </a:extLst>
          </p:cNvPr>
          <p:cNvCxnSpPr>
            <a:cxnSpLocks/>
          </p:cNvCxnSpPr>
          <p:nvPr/>
        </p:nvCxnSpPr>
        <p:spPr>
          <a:xfrm flipH="1">
            <a:off x="9288370" y="3997230"/>
            <a:ext cx="115378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BAE919-E3BD-4849-B7F7-4A501510F263}"/>
              </a:ext>
            </a:extLst>
          </p:cNvPr>
          <p:cNvSpPr txBox="1"/>
          <p:nvPr/>
        </p:nvSpPr>
        <p:spPr>
          <a:xfrm>
            <a:off x="10039202" y="6007139"/>
            <a:ext cx="19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D72992-E497-4D63-8F57-5B4C53C52163}"/>
              </a:ext>
            </a:extLst>
          </p:cNvPr>
          <p:cNvCxnSpPr>
            <a:cxnSpLocks/>
          </p:cNvCxnSpPr>
          <p:nvPr/>
        </p:nvCxnSpPr>
        <p:spPr>
          <a:xfrm flipH="1">
            <a:off x="7388880" y="2638655"/>
            <a:ext cx="21894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85D3F3-64F8-492A-80CA-1FC733BC6A5A}"/>
              </a:ext>
            </a:extLst>
          </p:cNvPr>
          <p:cNvSpPr txBox="1"/>
          <p:nvPr/>
        </p:nvSpPr>
        <p:spPr>
          <a:xfrm>
            <a:off x="7548492" y="238864"/>
            <a:ext cx="19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 Cache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5C004E-7C03-42BF-90B9-8875594E8F18}"/>
              </a:ext>
            </a:extLst>
          </p:cNvPr>
          <p:cNvCxnSpPr>
            <a:cxnSpLocks/>
          </p:cNvCxnSpPr>
          <p:nvPr/>
        </p:nvCxnSpPr>
        <p:spPr>
          <a:xfrm flipH="1">
            <a:off x="197954" y="2650377"/>
            <a:ext cx="153543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9CB4589-AC2F-4C3F-9C6B-76D49390C803}"/>
              </a:ext>
            </a:extLst>
          </p:cNvPr>
          <p:cNvSpPr txBox="1"/>
          <p:nvPr/>
        </p:nvSpPr>
        <p:spPr>
          <a:xfrm>
            <a:off x="112494" y="273198"/>
            <a:ext cx="19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1756229-2003-44DF-A4A2-52791389DDAF}"/>
              </a:ext>
            </a:extLst>
          </p:cNvPr>
          <p:cNvCxnSpPr>
            <a:cxnSpLocks/>
          </p:cNvCxnSpPr>
          <p:nvPr/>
        </p:nvCxnSpPr>
        <p:spPr>
          <a:xfrm flipV="1">
            <a:off x="5637033" y="1382296"/>
            <a:ext cx="2209993" cy="2196194"/>
          </a:xfrm>
          <a:prstGeom prst="bentConnector3">
            <a:avLst>
              <a:gd name="adj1" fmla="val 349"/>
            </a:avLst>
          </a:prstGeom>
          <a:ln w="31750">
            <a:prstDash val="lg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77A3BDE-F352-4A96-B232-B853DFF0EC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84947" y="1534975"/>
            <a:ext cx="2104284" cy="2055911"/>
          </a:xfrm>
          <a:prstGeom prst="bentConnector3">
            <a:avLst>
              <a:gd name="adj1" fmla="val 100140"/>
            </a:avLst>
          </a:prstGeom>
          <a:ln w="31750">
            <a:prstDash val="lgDash"/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Rohit</dc:creator>
  <cp:lastModifiedBy>Kumar Rohit</cp:lastModifiedBy>
  <cp:revision>15</cp:revision>
  <dcterms:created xsi:type="dcterms:W3CDTF">2019-07-25T08:43:30Z</dcterms:created>
  <dcterms:modified xsi:type="dcterms:W3CDTF">2019-10-11T06:47:03Z</dcterms:modified>
</cp:coreProperties>
</file>