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2" r:id="rId9"/>
    <p:sldId id="264" r:id="rId10"/>
    <p:sldId id="265" r:id="rId11"/>
    <p:sldId id="268" r:id="rId12"/>
    <p:sldId id="267" r:id="rId13"/>
    <p:sldId id="266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8E35D-9972-7827-A77B-ED3CD998E89F}" v="1250" dt="2024-11-11T08:41:48.846"/>
    <p1510:client id="{841D92DF-9C78-0964-4BF6-8B6156EC6B6C}" v="388" dt="2024-11-11T18:33:2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" userId="5b78db044fd41334" providerId="Windows Live" clId="Web-{841D92DF-9C78-0964-4BF6-8B6156EC6B6C}"/>
    <pc:docChg chg="addSld modSld">
      <pc:chgData name="ROHIT KUMAR" userId="5b78db044fd41334" providerId="Windows Live" clId="Web-{841D92DF-9C78-0964-4BF6-8B6156EC6B6C}" dt="2024-11-11T18:33:26.679" v="359" actId="20577"/>
      <pc:docMkLst>
        <pc:docMk/>
      </pc:docMkLst>
      <pc:sldChg chg="modSp">
        <pc:chgData name="ROHIT KUMAR" userId="5b78db044fd41334" providerId="Windows Live" clId="Web-{841D92DF-9C78-0964-4BF6-8B6156EC6B6C}" dt="2024-11-11T16:54:52.376" v="153" actId="20577"/>
        <pc:sldMkLst>
          <pc:docMk/>
          <pc:sldMk cId="109857222" sldId="256"/>
        </pc:sldMkLst>
        <pc:spChg chg="mod">
          <ac:chgData name="ROHIT KUMAR" userId="5b78db044fd41334" providerId="Windows Live" clId="Web-{841D92DF-9C78-0964-4BF6-8B6156EC6B6C}" dt="2024-11-11T16:54:52.376" v="153" actId="20577"/>
          <ac:spMkLst>
            <pc:docMk/>
            <pc:sldMk cId="109857222" sldId="256"/>
            <ac:spMk id="7" creationId="{2275086E-514A-5241-8BA0-5A7AAA21DF9A}"/>
          </ac:spMkLst>
        </pc:spChg>
      </pc:sldChg>
      <pc:sldChg chg="modSp">
        <pc:chgData name="ROHIT KUMAR" userId="5b78db044fd41334" providerId="Windows Live" clId="Web-{841D92DF-9C78-0964-4BF6-8B6156EC6B6C}" dt="2024-11-11T18:02:36.346" v="312" actId="20577"/>
        <pc:sldMkLst>
          <pc:docMk/>
          <pc:sldMk cId="4044331855" sldId="257"/>
        </pc:sldMkLst>
        <pc:spChg chg="mod">
          <ac:chgData name="ROHIT KUMAR" userId="5b78db044fd41334" providerId="Windows Live" clId="Web-{841D92DF-9C78-0964-4BF6-8B6156EC6B6C}" dt="2024-11-11T18:02:36.346" v="312" actId="20577"/>
          <ac:spMkLst>
            <pc:docMk/>
            <pc:sldMk cId="4044331855" sldId="257"/>
            <ac:spMk id="2" creationId="{35CD5CB1-EEA5-1BF7-4043-8D5ACA7C5B72}"/>
          </ac:spMkLst>
        </pc:spChg>
        <pc:spChg chg="mod">
          <ac:chgData name="ROHIT KUMAR" userId="5b78db044fd41334" providerId="Windows Live" clId="Web-{841D92DF-9C78-0964-4BF6-8B6156EC6B6C}" dt="2024-11-11T17:31:54.842" v="254" actId="20577"/>
          <ac:spMkLst>
            <pc:docMk/>
            <pc:sldMk cId="4044331855" sldId="257"/>
            <ac:spMk id="3" creationId="{7046C6C8-1E9E-A5E4-990D-91B8C55FC7A9}"/>
          </ac:spMkLst>
        </pc:spChg>
      </pc:sldChg>
      <pc:sldChg chg="modSp">
        <pc:chgData name="ROHIT KUMAR" userId="5b78db044fd41334" providerId="Windows Live" clId="Web-{841D92DF-9C78-0964-4BF6-8B6156EC6B6C}" dt="2024-11-11T18:31:19.550" v="352" actId="20577"/>
        <pc:sldMkLst>
          <pc:docMk/>
          <pc:sldMk cId="3274197642" sldId="258"/>
        </pc:sldMkLst>
        <pc:spChg chg="mod">
          <ac:chgData name="ROHIT KUMAR" userId="5b78db044fd41334" providerId="Windows Live" clId="Web-{841D92DF-9C78-0964-4BF6-8B6156EC6B6C}" dt="2024-11-11T18:08:08.803" v="313"/>
          <ac:spMkLst>
            <pc:docMk/>
            <pc:sldMk cId="3274197642" sldId="258"/>
            <ac:spMk id="2" creationId="{40DDF372-0872-CA93-42B5-F002665715C2}"/>
          </ac:spMkLst>
        </pc:spChg>
        <pc:spChg chg="mod">
          <ac:chgData name="ROHIT KUMAR" userId="5b78db044fd41334" providerId="Windows Live" clId="Web-{841D92DF-9C78-0964-4BF6-8B6156EC6B6C}" dt="2024-11-11T18:31:19.550" v="352" actId="20577"/>
          <ac:spMkLst>
            <pc:docMk/>
            <pc:sldMk cId="3274197642" sldId="258"/>
            <ac:spMk id="3" creationId="{5FD71300-D52C-168D-FB72-D2A79897C0DB}"/>
          </ac:spMkLst>
        </pc:spChg>
      </pc:sldChg>
      <pc:sldChg chg="modSp">
        <pc:chgData name="ROHIT KUMAR" userId="5b78db044fd41334" providerId="Windows Live" clId="Web-{841D92DF-9C78-0964-4BF6-8B6156EC6B6C}" dt="2024-11-11T16:22:01.717" v="70" actId="20577"/>
        <pc:sldMkLst>
          <pc:docMk/>
          <pc:sldMk cId="1464998943" sldId="259"/>
        </pc:sldMkLst>
        <pc:spChg chg="mod">
          <ac:chgData name="ROHIT KUMAR" userId="5b78db044fd41334" providerId="Windows Live" clId="Web-{841D92DF-9C78-0964-4BF6-8B6156EC6B6C}" dt="2024-11-11T16:22:01.717" v="70" actId="20577"/>
          <ac:spMkLst>
            <pc:docMk/>
            <pc:sldMk cId="1464998943" sldId="259"/>
            <ac:spMk id="2" creationId="{1DDFDA7D-F2A6-6F32-42A4-8123C6334CF5}"/>
          </ac:spMkLst>
        </pc:spChg>
      </pc:sldChg>
      <pc:sldChg chg="modSp">
        <pc:chgData name="ROHIT KUMAR" userId="5b78db044fd41334" providerId="Windows Live" clId="Web-{841D92DF-9C78-0964-4BF6-8B6156EC6B6C}" dt="2024-11-11T18:08:22.647" v="314"/>
        <pc:sldMkLst>
          <pc:docMk/>
          <pc:sldMk cId="3226114987" sldId="260"/>
        </pc:sldMkLst>
        <pc:spChg chg="mod">
          <ac:chgData name="ROHIT KUMAR" userId="5b78db044fd41334" providerId="Windows Live" clId="Web-{841D92DF-9C78-0964-4BF6-8B6156EC6B6C}" dt="2024-11-11T18:08:22.647" v="314"/>
          <ac:spMkLst>
            <pc:docMk/>
            <pc:sldMk cId="3226114987" sldId="260"/>
            <ac:spMk id="2" creationId="{6D0552EA-45DD-72B3-F841-3DBE9654178A}"/>
          </ac:spMkLst>
        </pc:spChg>
      </pc:sldChg>
      <pc:sldChg chg="modSp">
        <pc:chgData name="ROHIT KUMAR" userId="5b78db044fd41334" providerId="Windows Live" clId="Web-{841D92DF-9C78-0964-4BF6-8B6156EC6B6C}" dt="2024-11-11T17:25:25.928" v="246" actId="20577"/>
        <pc:sldMkLst>
          <pc:docMk/>
          <pc:sldMk cId="3124962765" sldId="261"/>
        </pc:sldMkLst>
        <pc:spChg chg="mod">
          <ac:chgData name="ROHIT KUMAR" userId="5b78db044fd41334" providerId="Windows Live" clId="Web-{841D92DF-9C78-0964-4BF6-8B6156EC6B6C}" dt="2024-11-11T17:25:25.928" v="246" actId="20577"/>
          <ac:spMkLst>
            <pc:docMk/>
            <pc:sldMk cId="3124962765" sldId="261"/>
            <ac:spMk id="12" creationId="{A506596C-9331-C50D-F170-87009F6B7C9A}"/>
          </ac:spMkLst>
        </pc:spChg>
      </pc:sldChg>
      <pc:sldChg chg="modSp">
        <pc:chgData name="ROHIT KUMAR" userId="5b78db044fd41334" providerId="Windows Live" clId="Web-{841D92DF-9C78-0964-4BF6-8B6156EC6B6C}" dt="2024-11-11T18:33:26.679" v="359" actId="20577"/>
        <pc:sldMkLst>
          <pc:docMk/>
          <pc:sldMk cId="789009715" sldId="264"/>
        </pc:sldMkLst>
        <pc:spChg chg="mod">
          <ac:chgData name="ROHIT KUMAR" userId="5b78db044fd41334" providerId="Windows Live" clId="Web-{841D92DF-9C78-0964-4BF6-8B6156EC6B6C}" dt="2024-11-11T18:08:34.975" v="315"/>
          <ac:spMkLst>
            <pc:docMk/>
            <pc:sldMk cId="789009715" sldId="264"/>
            <ac:spMk id="2" creationId="{3376F058-2799-063A-BFF8-8DCBFC5415FE}"/>
          </ac:spMkLst>
        </pc:spChg>
        <pc:spChg chg="mod">
          <ac:chgData name="ROHIT KUMAR" userId="5b78db044fd41334" providerId="Windows Live" clId="Web-{841D92DF-9C78-0964-4BF6-8B6156EC6B6C}" dt="2024-11-11T18:33:26.679" v="359" actId="20577"/>
          <ac:spMkLst>
            <pc:docMk/>
            <pc:sldMk cId="789009715" sldId="264"/>
            <ac:spMk id="3" creationId="{FBFC1852-6E45-7D05-0878-941A8E418652}"/>
          </ac:spMkLst>
        </pc:spChg>
      </pc:sldChg>
      <pc:sldChg chg="modSp">
        <pc:chgData name="ROHIT KUMAR" userId="5b78db044fd41334" providerId="Windows Live" clId="Web-{841D92DF-9C78-0964-4BF6-8B6156EC6B6C}" dt="2024-11-11T18:09:54.898" v="320" actId="20577"/>
        <pc:sldMkLst>
          <pc:docMk/>
          <pc:sldMk cId="1963467416" sldId="267"/>
        </pc:sldMkLst>
        <pc:spChg chg="mod">
          <ac:chgData name="ROHIT KUMAR" userId="5b78db044fd41334" providerId="Windows Live" clId="Web-{841D92DF-9C78-0964-4BF6-8B6156EC6B6C}" dt="2024-11-11T18:09:54.898" v="320" actId="20577"/>
          <ac:spMkLst>
            <pc:docMk/>
            <pc:sldMk cId="1963467416" sldId="267"/>
            <ac:spMk id="2" creationId="{E64E500C-DA32-297F-5C37-B86E25CEB8AA}"/>
          </ac:spMkLst>
        </pc:spChg>
      </pc:sldChg>
      <pc:sldChg chg="modSp">
        <pc:chgData name="ROHIT KUMAR" userId="5b78db044fd41334" providerId="Windows Live" clId="Web-{841D92DF-9C78-0964-4BF6-8B6156EC6B6C}" dt="2024-11-11T18:32:52.830" v="356" actId="20577"/>
        <pc:sldMkLst>
          <pc:docMk/>
          <pc:sldMk cId="1542430117" sldId="268"/>
        </pc:sldMkLst>
        <pc:spChg chg="mod">
          <ac:chgData name="ROHIT KUMAR" userId="5b78db044fd41334" providerId="Windows Live" clId="Web-{841D92DF-9C78-0964-4BF6-8B6156EC6B6C}" dt="2024-11-11T18:32:40.064" v="354" actId="20577"/>
          <ac:spMkLst>
            <pc:docMk/>
            <pc:sldMk cId="1542430117" sldId="268"/>
            <ac:spMk id="3" creationId="{4CCBFAA0-0B79-4C80-65CA-39CD1AFE9E04}"/>
          </ac:spMkLst>
        </pc:spChg>
        <pc:spChg chg="mod">
          <ac:chgData name="ROHIT KUMAR" userId="5b78db044fd41334" providerId="Windows Live" clId="Web-{841D92DF-9C78-0964-4BF6-8B6156EC6B6C}" dt="2024-11-11T18:32:52.830" v="356" actId="20577"/>
          <ac:spMkLst>
            <pc:docMk/>
            <pc:sldMk cId="1542430117" sldId="268"/>
            <ac:spMk id="6" creationId="{3CC43F1B-FA05-ECDD-CE11-04C31352C732}"/>
          </ac:spMkLst>
        </pc:spChg>
      </pc:sldChg>
      <pc:sldChg chg="modSp">
        <pc:chgData name="ROHIT KUMAR" userId="5b78db044fd41334" providerId="Windows Live" clId="Web-{841D92DF-9C78-0964-4BF6-8B6156EC6B6C}" dt="2024-11-11T18:31:37.003" v="353" actId="20577"/>
        <pc:sldMkLst>
          <pc:docMk/>
          <pc:sldMk cId="2153177337" sldId="269"/>
        </pc:sldMkLst>
        <pc:spChg chg="mod">
          <ac:chgData name="ROHIT KUMAR" userId="5b78db044fd41334" providerId="Windows Live" clId="Web-{841D92DF-9C78-0964-4BF6-8B6156EC6B6C}" dt="2024-11-11T16:22:50.264" v="71" actId="20577"/>
          <ac:spMkLst>
            <pc:docMk/>
            <pc:sldMk cId="2153177337" sldId="269"/>
            <ac:spMk id="2" creationId="{563E04C9-1E9B-1236-C2D6-2C7E67934451}"/>
          </ac:spMkLst>
        </pc:spChg>
        <pc:spChg chg="mod">
          <ac:chgData name="ROHIT KUMAR" userId="5b78db044fd41334" providerId="Windows Live" clId="Web-{841D92DF-9C78-0964-4BF6-8B6156EC6B6C}" dt="2024-11-11T18:31:37.003" v="353" actId="20577"/>
          <ac:spMkLst>
            <pc:docMk/>
            <pc:sldMk cId="2153177337" sldId="269"/>
            <ac:spMk id="3" creationId="{E0F70198-E1B8-1142-F2FD-28FA064219F2}"/>
          </ac:spMkLst>
        </pc:spChg>
      </pc:sldChg>
      <pc:sldChg chg="addSp delSp modSp new mod setBg">
        <pc:chgData name="ROHIT KUMAR" userId="5b78db044fd41334" providerId="Windows Live" clId="Web-{841D92DF-9C78-0964-4BF6-8B6156EC6B6C}" dt="2024-11-11T17:39:43.629" v="271" actId="20577"/>
        <pc:sldMkLst>
          <pc:docMk/>
          <pc:sldMk cId="1061373250" sldId="270"/>
        </pc:sldMkLst>
        <pc:spChg chg="mod">
          <ac:chgData name="ROHIT KUMAR" userId="5b78db044fd41334" providerId="Windows Live" clId="Web-{841D92DF-9C78-0964-4BF6-8B6156EC6B6C}" dt="2024-11-11T17:16:52.998" v="243"/>
          <ac:spMkLst>
            <pc:docMk/>
            <pc:sldMk cId="1061373250" sldId="270"/>
            <ac:spMk id="2" creationId="{41EC2CF3-D484-5C6E-E2EE-12FEAC373B6C}"/>
          </ac:spMkLst>
        </pc:spChg>
        <pc:spChg chg="del mod">
          <ac:chgData name="ROHIT KUMAR" userId="5b78db044fd41334" providerId="Windows Live" clId="Web-{841D92DF-9C78-0964-4BF6-8B6156EC6B6C}" dt="2024-11-11T17:16:53.013" v="244"/>
          <ac:spMkLst>
            <pc:docMk/>
            <pc:sldMk cId="1061373250" sldId="270"/>
            <ac:spMk id="3" creationId="{D62FC0A8-C091-B19F-A1BF-0698AADD4614}"/>
          </ac:spMkLst>
        </pc:spChg>
        <pc:spChg chg="mod">
          <ac:chgData name="ROHIT KUMAR" userId="5b78db044fd41334" providerId="Windows Live" clId="Web-{841D92DF-9C78-0964-4BF6-8B6156EC6B6C}" dt="2024-11-11T17:16:52.998" v="243"/>
          <ac:spMkLst>
            <pc:docMk/>
            <pc:sldMk cId="1061373250" sldId="270"/>
            <ac:spMk id="4" creationId="{145F0E87-1CC6-20D4-A7BD-505F4BE09BB4}"/>
          </ac:spMkLst>
        </pc:spChg>
        <pc:spChg chg="add del">
          <ac:chgData name="ROHIT KUMAR" userId="5b78db044fd41334" providerId="Windows Live" clId="Web-{841D92DF-9C78-0964-4BF6-8B6156EC6B6C}" dt="2024-11-11T17:16:52.998" v="243"/>
          <ac:spMkLst>
            <pc:docMk/>
            <pc:sldMk cId="1061373250" sldId="270"/>
            <ac:spMk id="9" creationId="{A37F6730-8F76-4239-8CBA-B914B02A75AB}"/>
          </ac:spMkLst>
        </pc:spChg>
        <pc:spChg chg="add del">
          <ac:chgData name="ROHIT KUMAR" userId="5b78db044fd41334" providerId="Windows Live" clId="Web-{841D92DF-9C78-0964-4BF6-8B6156EC6B6C}" dt="2024-11-11T17:16:52.998" v="243"/>
          <ac:spMkLst>
            <pc:docMk/>
            <pc:sldMk cId="1061373250" sldId="270"/>
            <ac:spMk id="23" creationId="{360A8458-D6B6-45BF-912C-2B2EBCBF00F5}"/>
          </ac:spMkLst>
        </pc:spChg>
        <pc:grpChg chg="add del">
          <ac:chgData name="ROHIT KUMAR" userId="5b78db044fd41334" providerId="Windows Live" clId="Web-{841D92DF-9C78-0964-4BF6-8B6156EC6B6C}" dt="2024-11-11T17:16:52.998" v="243"/>
          <ac:grpSpMkLst>
            <pc:docMk/>
            <pc:sldMk cId="1061373250" sldId="270"/>
            <ac:grpSpMk id="11" creationId="{F007FBF4-4B89-4AE1-955F-071EF00F9BFE}"/>
          </ac:grpSpMkLst>
        </pc:grpChg>
        <pc:graphicFrameChg chg="add modGraphic">
          <ac:chgData name="ROHIT KUMAR" userId="5b78db044fd41334" providerId="Windows Live" clId="Web-{841D92DF-9C78-0964-4BF6-8B6156EC6B6C}" dt="2024-11-11T17:39:43.629" v="271" actId="20577"/>
          <ac:graphicFrameMkLst>
            <pc:docMk/>
            <pc:sldMk cId="1061373250" sldId="270"/>
            <ac:graphicFrameMk id="6" creationId="{52C7CFE0-3059-F521-0860-2DD7E3E2B7A8}"/>
          </ac:graphicFrameMkLst>
        </pc:graphicFrameChg>
      </pc:sldChg>
      <pc:sldChg chg="addSp delSp modSp new mod setBg">
        <pc:chgData name="ROHIT KUMAR" userId="5b78db044fd41334" providerId="Windows Live" clId="Web-{841D92DF-9C78-0964-4BF6-8B6156EC6B6C}" dt="2024-11-11T17:43:18.146" v="280"/>
        <pc:sldMkLst>
          <pc:docMk/>
          <pc:sldMk cId="3724544712" sldId="271"/>
        </pc:sldMkLst>
        <pc:spChg chg="mod">
          <ac:chgData name="ROHIT KUMAR" userId="5b78db044fd41334" providerId="Windows Live" clId="Web-{841D92DF-9C78-0964-4BF6-8B6156EC6B6C}" dt="2024-11-11T17:43:18.146" v="280"/>
          <ac:spMkLst>
            <pc:docMk/>
            <pc:sldMk cId="3724544712" sldId="271"/>
            <ac:spMk id="2" creationId="{C4236863-55E3-D55B-E0CA-5AD82C005150}"/>
          </ac:spMkLst>
        </pc:spChg>
        <pc:spChg chg="del">
          <ac:chgData name="ROHIT KUMAR" userId="5b78db044fd41334" providerId="Windows Live" clId="Web-{841D92DF-9C78-0964-4BF6-8B6156EC6B6C}" dt="2024-11-11T11:53:01.924" v="15"/>
          <ac:spMkLst>
            <pc:docMk/>
            <pc:sldMk cId="3724544712" sldId="271"/>
            <ac:spMk id="3" creationId="{C12A277A-4FF7-BD07-5E20-E4966BA2763E}"/>
          </ac:spMkLst>
        </pc:spChg>
        <pc:spChg chg="mod">
          <ac:chgData name="ROHIT KUMAR" userId="5b78db044fd41334" providerId="Windows Live" clId="Web-{841D92DF-9C78-0964-4BF6-8B6156EC6B6C}" dt="2024-11-11T17:43:18.146" v="280"/>
          <ac:spMkLst>
            <pc:docMk/>
            <pc:sldMk cId="3724544712" sldId="271"/>
            <ac:spMk id="4" creationId="{1E64A336-8BC4-EF91-DEE3-4740539EF914}"/>
          </ac:spMkLst>
        </pc:spChg>
        <pc:spChg chg="add">
          <ac:chgData name="ROHIT KUMAR" userId="5b78db044fd41334" providerId="Windows Live" clId="Web-{841D92DF-9C78-0964-4BF6-8B6156EC6B6C}" dt="2024-11-11T17:43:18.146" v="280"/>
          <ac:spMkLst>
            <pc:docMk/>
            <pc:sldMk cId="3724544712" sldId="271"/>
            <ac:spMk id="21" creationId="{6DC8E2D9-6729-4614-8667-C1016D3182E4}"/>
          </ac:spMkLst>
        </pc:spChg>
        <pc:spChg chg="add">
          <ac:chgData name="ROHIT KUMAR" userId="5b78db044fd41334" providerId="Windows Live" clId="Web-{841D92DF-9C78-0964-4BF6-8B6156EC6B6C}" dt="2024-11-11T17:43:18.146" v="280"/>
          <ac:spMkLst>
            <pc:docMk/>
            <pc:sldMk cId="3724544712" sldId="271"/>
            <ac:spMk id="23" creationId="{9B9AACA9-BD92-429F-8047-0731DB46F99F}"/>
          </ac:spMkLst>
        </pc:spChg>
        <pc:grpChg chg="add">
          <ac:chgData name="ROHIT KUMAR" userId="5b78db044fd41334" providerId="Windows Live" clId="Web-{841D92DF-9C78-0964-4BF6-8B6156EC6B6C}" dt="2024-11-11T17:43:18.146" v="280"/>
          <ac:grpSpMkLst>
            <pc:docMk/>
            <pc:sldMk cId="3724544712" sldId="271"/>
            <ac:grpSpMk id="9" creationId="{BF4E480B-94D6-46F9-A2B6-B98D311FDC19}"/>
          </ac:grpSpMkLst>
        </pc:grpChg>
        <pc:grpChg chg="add">
          <ac:chgData name="ROHIT KUMAR" userId="5b78db044fd41334" providerId="Windows Live" clId="Web-{841D92DF-9C78-0964-4BF6-8B6156EC6B6C}" dt="2024-11-11T17:43:18.146" v="280"/>
          <ac:grpSpMkLst>
            <pc:docMk/>
            <pc:sldMk cId="3724544712" sldId="271"/>
            <ac:grpSpMk id="25" creationId="{B046D8F9-B18B-42F5-B320-22E156F4C0C8}"/>
          </ac:grpSpMkLst>
        </pc:grpChg>
      </pc:sldChg>
      <pc:sldChg chg="addSp delSp modSp new">
        <pc:chgData name="ROHIT KUMAR" userId="5b78db044fd41334" providerId="Windows Live" clId="Web-{841D92DF-9C78-0964-4BF6-8B6156EC6B6C}" dt="2024-11-11T18:09:13.319" v="319" actId="20577"/>
        <pc:sldMkLst>
          <pc:docMk/>
          <pc:sldMk cId="2361224944" sldId="272"/>
        </pc:sldMkLst>
        <pc:spChg chg="mod">
          <ac:chgData name="ROHIT KUMAR" userId="5b78db044fd41334" providerId="Windows Live" clId="Web-{841D92DF-9C78-0964-4BF6-8B6156EC6B6C}" dt="2024-11-11T16:25:40.313" v="83" actId="20577"/>
          <ac:spMkLst>
            <pc:docMk/>
            <pc:sldMk cId="2361224944" sldId="272"/>
            <ac:spMk id="2" creationId="{0507E554-0FFA-4892-4FFF-D0374383BAE8}"/>
          </ac:spMkLst>
        </pc:spChg>
        <pc:spChg chg="add del mod">
          <ac:chgData name="ROHIT KUMAR" userId="5b78db044fd41334" providerId="Windows Live" clId="Web-{841D92DF-9C78-0964-4BF6-8B6156EC6B6C}" dt="2024-11-11T18:09:13.319" v="319" actId="20577"/>
          <ac:spMkLst>
            <pc:docMk/>
            <pc:sldMk cId="2361224944" sldId="272"/>
            <ac:spMk id="3" creationId="{37C7B051-9189-8EB8-2DAE-6092D9F8DFB0}"/>
          </ac:spMkLst>
        </pc:spChg>
        <pc:spChg chg="del">
          <ac:chgData name="ROHIT KUMAR" userId="5b78db044fd41334" providerId="Windows Live" clId="Web-{841D92DF-9C78-0964-4BF6-8B6156EC6B6C}" dt="2024-11-11T16:20:02.497" v="67"/>
          <ac:spMkLst>
            <pc:docMk/>
            <pc:sldMk cId="2361224944" sldId="272"/>
            <ac:spMk id="4" creationId="{99D163D1-D145-D4C2-D6D6-5556D031A2DF}"/>
          </ac:spMkLst>
        </pc:spChg>
        <pc:spChg chg="add del mod">
          <ac:chgData name="ROHIT KUMAR" userId="5b78db044fd41334" providerId="Windows Live" clId="Web-{841D92DF-9C78-0964-4BF6-8B6156EC6B6C}" dt="2024-11-11T16:32:45.473" v="104"/>
          <ac:spMkLst>
            <pc:docMk/>
            <pc:sldMk cId="2361224944" sldId="272"/>
            <ac:spMk id="14" creationId="{D15F815B-7C89-505D-2EA1-88DE028D1FDB}"/>
          </ac:spMkLst>
        </pc:spChg>
        <pc:spChg chg="add">
          <ac:chgData name="ROHIT KUMAR" userId="5b78db044fd41334" providerId="Windows Live" clId="Web-{841D92DF-9C78-0964-4BF6-8B6156EC6B6C}" dt="2024-11-11T16:33:56.255" v="108"/>
          <ac:spMkLst>
            <pc:docMk/>
            <pc:sldMk cId="2361224944" sldId="272"/>
            <ac:spMk id="15" creationId="{EDD896F3-16CC-2B3A-7651-7D35949E0C03}"/>
          </ac:spMkLst>
        </pc:spChg>
        <pc:spChg chg="add">
          <ac:chgData name="ROHIT KUMAR" userId="5b78db044fd41334" providerId="Windows Live" clId="Web-{841D92DF-9C78-0964-4BF6-8B6156EC6B6C}" dt="2024-11-11T16:33:59.724" v="109"/>
          <ac:spMkLst>
            <pc:docMk/>
            <pc:sldMk cId="2361224944" sldId="272"/>
            <ac:spMk id="16" creationId="{D15F815B-7C89-505D-2EA1-88DE028D1FDB}"/>
          </ac:spMkLst>
        </pc:spChg>
        <pc:spChg chg="add mod">
          <ac:chgData name="ROHIT KUMAR" userId="5b78db044fd41334" providerId="Windows Live" clId="Web-{841D92DF-9C78-0964-4BF6-8B6156EC6B6C}" dt="2024-11-11T16:36:10.569" v="119" actId="20577"/>
          <ac:spMkLst>
            <pc:docMk/>
            <pc:sldMk cId="2361224944" sldId="272"/>
            <ac:spMk id="17" creationId="{D15F815B-7C89-505D-2EA1-88DE028D1FDB}"/>
          </ac:spMkLst>
        </pc:spChg>
        <pc:graphicFrameChg chg="add del mod ord modGraphic">
          <ac:chgData name="ROHIT KUMAR" userId="5b78db044fd41334" providerId="Windows Live" clId="Web-{841D92DF-9C78-0964-4BF6-8B6156EC6B6C}" dt="2024-11-11T16:20:43.919" v="69"/>
          <ac:graphicFrameMkLst>
            <pc:docMk/>
            <pc:sldMk cId="2361224944" sldId="272"/>
            <ac:graphicFrameMk id="7" creationId="{5073947A-CC66-5195-835E-807BB8D1FFCE}"/>
          </ac:graphicFrameMkLst>
        </pc:graphicFrameChg>
        <pc:picChg chg="add mod ord">
          <ac:chgData name="ROHIT KUMAR" userId="5b78db044fd41334" providerId="Windows Live" clId="Web-{841D92DF-9C78-0964-4BF6-8B6156EC6B6C}" dt="2024-11-11T16:30:46.019" v="92" actId="1076"/>
          <ac:picMkLst>
            <pc:docMk/>
            <pc:sldMk cId="2361224944" sldId="272"/>
            <ac:picMk id="6" creationId="{9AD883C4-F55A-99EB-372B-8492EC2D20A8}"/>
          </ac:picMkLst>
        </pc:picChg>
      </pc:sldChg>
      <pc:sldChg chg="addSp delSp modSp new mod setBg">
        <pc:chgData name="ROHIT KUMAR" userId="5b78db044fd41334" providerId="Windows Live" clId="Web-{841D92DF-9C78-0964-4BF6-8B6156EC6B6C}" dt="2024-11-11T17:44:21.444" v="284" actId="20577"/>
        <pc:sldMkLst>
          <pc:docMk/>
          <pc:sldMk cId="1187609117" sldId="273"/>
        </pc:sldMkLst>
        <pc:spChg chg="del">
          <ac:chgData name="ROHIT KUMAR" userId="5b78db044fd41334" providerId="Windows Live" clId="Web-{841D92DF-9C78-0964-4BF6-8B6156EC6B6C}" dt="2024-11-11T17:42:21.099" v="278"/>
          <ac:spMkLst>
            <pc:docMk/>
            <pc:sldMk cId="1187609117" sldId="273"/>
            <ac:spMk id="2" creationId="{2456EE6F-601D-54B8-C9CD-28FFCE6ACB71}"/>
          </ac:spMkLst>
        </pc:spChg>
        <pc:spChg chg="mod ord">
          <ac:chgData name="ROHIT KUMAR" userId="5b78db044fd41334" providerId="Windows Live" clId="Web-{841D92DF-9C78-0964-4BF6-8B6156EC6B6C}" dt="2024-11-11T17:44:21.444" v="284" actId="20577"/>
          <ac:spMkLst>
            <pc:docMk/>
            <pc:sldMk cId="1187609117" sldId="273"/>
            <ac:spMk id="3" creationId="{0627EAEE-DDF3-ABC6-31BD-8A2CA1C687B7}"/>
          </ac:spMkLst>
        </pc:spChg>
        <pc:spChg chg="mod">
          <ac:chgData name="ROHIT KUMAR" userId="5b78db044fd41334" providerId="Windows Live" clId="Web-{841D92DF-9C78-0964-4BF6-8B6156EC6B6C}" dt="2024-11-11T17:42:31.068" v="279"/>
          <ac:spMkLst>
            <pc:docMk/>
            <pc:sldMk cId="1187609117" sldId="273"/>
            <ac:spMk id="4" creationId="{7905D846-9E6C-8921-C181-0720AB86FC6E}"/>
          </ac:spMkLst>
        </pc:spChg>
        <pc:spChg chg="add">
          <ac:chgData name="ROHIT KUMAR" userId="5b78db044fd41334" providerId="Windows Live" clId="Web-{841D92DF-9C78-0964-4BF6-8B6156EC6B6C}" dt="2024-11-11T17:42:31.068" v="279"/>
          <ac:spMkLst>
            <pc:docMk/>
            <pc:sldMk cId="1187609117" sldId="273"/>
            <ac:spMk id="22" creationId="{DC05F582-AA63-4A8C-915E-66057E4BEEA9}"/>
          </ac:spMkLst>
        </pc:spChg>
        <pc:grpChg chg="add">
          <ac:chgData name="ROHIT KUMAR" userId="5b78db044fd41334" providerId="Windows Live" clId="Web-{841D92DF-9C78-0964-4BF6-8B6156EC6B6C}" dt="2024-11-11T17:42:31.068" v="279"/>
          <ac:grpSpMkLst>
            <pc:docMk/>
            <pc:sldMk cId="1187609117" sldId="273"/>
            <ac:grpSpMk id="10" creationId="{30D050C3-946A-4155-B469-3FE5492E6E91}"/>
          </ac:grpSpMkLst>
        </pc:grpChg>
        <pc:picChg chg="add">
          <ac:chgData name="ROHIT KUMAR" userId="5b78db044fd41334" providerId="Windows Live" clId="Web-{841D92DF-9C78-0964-4BF6-8B6156EC6B6C}" dt="2024-11-11T17:42:31.068" v="279"/>
          <ac:picMkLst>
            <pc:docMk/>
            <pc:sldMk cId="1187609117" sldId="273"/>
            <ac:picMk id="6" creationId="{CE539D61-FA89-95A5-023C-093D98CDDF01}"/>
          </ac:picMkLst>
        </pc:picChg>
      </pc:sldChg>
    </pc:docChg>
  </pc:docChgLst>
  <pc:docChgLst>
    <pc:chgData name="ROHIT KUMAR" userId="5b78db044fd41334" providerId="Windows Live" clId="Web-{8018E35D-9972-7827-A77B-ED3CD998E89F}"/>
    <pc:docChg chg="addSld delSld modSld sldOrd addMainMaster delMainMaster modMainMaster">
      <pc:chgData name="ROHIT KUMAR" userId="5b78db044fd41334" providerId="Windows Live" clId="Web-{8018E35D-9972-7827-A77B-ED3CD998E89F}" dt="2024-11-11T08:41:48.846" v="1008" actId="20577"/>
      <pc:docMkLst>
        <pc:docMk/>
      </pc:docMkLst>
      <pc:sldChg chg="addSp delSp modSp mod ord setBg modClrScheme modShow chgLayout">
        <pc:chgData name="ROHIT KUMAR" userId="5b78db044fd41334" providerId="Windows Live" clId="Web-{8018E35D-9972-7827-A77B-ED3CD998E89F}" dt="2024-11-10T14:20:00.644" v="603"/>
        <pc:sldMkLst>
          <pc:docMk/>
          <pc:sldMk cId="109857222" sldId="256"/>
        </pc:sldMkLst>
        <pc:spChg chg="mod">
          <ac:chgData name="ROHIT KUMAR" userId="5b78db044fd41334" providerId="Windows Live" clId="Web-{8018E35D-9972-7827-A77B-ED3CD998E89F}" dt="2024-11-10T07:30:25.459" v="44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HIT KUMAR" userId="5b78db044fd41334" providerId="Windows Live" clId="Web-{8018E35D-9972-7827-A77B-ED3CD998E89F}" dt="2024-11-10T06:38:27.069" v="30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OHIT KUMAR" userId="5b78db044fd41334" providerId="Windows Live" clId="Web-{8018E35D-9972-7827-A77B-ED3CD998E89F}" dt="2024-11-10T05:56:43.207" v="11"/>
          <ac:spMkLst>
            <pc:docMk/>
            <pc:sldMk cId="109857222" sldId="256"/>
            <ac:spMk id="5" creationId="{1BC06BC7-57CE-D87B-510C-5749FC004FCC}"/>
          </ac:spMkLst>
        </pc:spChg>
        <pc:spChg chg="add mod">
          <ac:chgData name="ROHIT KUMAR" userId="5b78db044fd41334" providerId="Windows Live" clId="Web-{8018E35D-9972-7827-A77B-ED3CD998E89F}" dt="2024-11-10T10:00:08.903" v="600" actId="20577"/>
          <ac:spMkLst>
            <pc:docMk/>
            <pc:sldMk cId="109857222" sldId="256"/>
            <ac:spMk id="7" creationId="{2275086E-514A-5241-8BA0-5A7AAA21DF9A}"/>
          </ac:spMkLst>
        </pc:spChg>
        <pc:spChg chg="add del">
          <ac:chgData name="ROHIT KUMAR" userId="5b78db044fd41334" providerId="Windows Live" clId="Web-{8018E35D-9972-7827-A77B-ED3CD998E89F}" dt="2024-11-10T05:45:19.981" v="3"/>
          <ac:spMkLst>
            <pc:docMk/>
            <pc:sldMk cId="109857222" sldId="256"/>
            <ac:spMk id="8" creationId="{8EF88DD2-0525-45BD-8FFA-E602F3E001D5}"/>
          </ac:spMkLst>
        </pc:spChg>
        <pc:spChg chg="add del">
          <ac:chgData name="ROHIT KUMAR" userId="5b78db044fd41334" providerId="Windows Live" clId="Web-{8018E35D-9972-7827-A77B-ED3CD998E89F}" dt="2024-11-10T05:44:27.261" v="1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ROHIT KUMAR" userId="5b78db044fd41334" providerId="Windows Live" clId="Web-{8018E35D-9972-7827-A77B-ED3CD998E89F}" dt="2024-11-10T05:45:19.981" v="3"/>
          <ac:spMkLst>
            <pc:docMk/>
            <pc:sldMk cId="109857222" sldId="256"/>
            <ac:spMk id="10" creationId="{3DA7F81C-A421-4901-947E-FE6003F6D5AF}"/>
          </ac:spMkLst>
        </pc:spChg>
        <pc:spChg chg="add del">
          <ac:chgData name="ROHIT KUMAR" userId="5b78db044fd41334" providerId="Windows Live" clId="Web-{8018E35D-9972-7827-A77B-ED3CD998E89F}" dt="2024-11-10T05:44:27.261" v="1"/>
          <ac:spMkLst>
            <pc:docMk/>
            <pc:sldMk cId="109857222" sldId="256"/>
            <ac:spMk id="11" creationId="{55F5D1E8-E605-4EFC-8912-6E191F84FE26}"/>
          </ac:spMkLst>
        </pc:spChg>
        <pc:spChg chg="add mod">
          <ac:chgData name="ROHIT KUMAR" userId="5b78db044fd41334" providerId="Windows Live" clId="Web-{8018E35D-9972-7827-A77B-ED3CD998E89F}" dt="2024-11-10T06:37:58.896" v="303" actId="20577"/>
          <ac:spMkLst>
            <pc:docMk/>
            <pc:sldMk cId="109857222" sldId="256"/>
            <ac:spMk id="101" creationId="{8251CD16-D7B0-129D-C323-62E16BBD259C}"/>
          </ac:spMkLst>
        </pc:spChg>
        <pc:spChg chg="add del">
          <ac:chgData name="ROHIT KUMAR" userId="5b78db044fd41334" providerId="Windows Live" clId="Web-{8018E35D-9972-7827-A77B-ED3CD998E89F}" dt="2024-11-10T05:59:34.884" v="20"/>
          <ac:spMkLst>
            <pc:docMk/>
            <pc:sldMk cId="109857222" sldId="256"/>
            <ac:spMk id="102" creationId="{9C51935E-4A08-4AE4-8E13-F40CD3C4F1C4}"/>
          </ac:spMkLst>
        </pc:spChg>
        <pc:spChg chg="add mod">
          <ac:chgData name="ROHIT KUMAR" userId="5b78db044fd41334" providerId="Windows Live" clId="Web-{8018E35D-9972-7827-A77B-ED3CD998E89F}" dt="2024-11-10T06:27:37.391" v="282"/>
          <ac:spMkLst>
            <pc:docMk/>
            <pc:sldMk cId="109857222" sldId="256"/>
            <ac:spMk id="106" creationId="{5F0781CF-534F-50D8-5B23-67565AA6DFAD}"/>
          </ac:spMkLst>
        </pc:spChg>
        <pc:spChg chg="add">
          <ac:chgData name="ROHIT KUMAR" userId="5b78db044fd41334" providerId="Windows Live" clId="Web-{8018E35D-9972-7827-A77B-ED3CD998E89F}" dt="2024-11-10T05:59:34.884" v="20"/>
          <ac:spMkLst>
            <pc:docMk/>
            <pc:sldMk cId="109857222" sldId="256"/>
            <ac:spMk id="110" creationId="{EB9B5A19-3592-48E2-BC31-90E092BD68E1}"/>
          </ac:spMkLst>
        </pc:spChg>
        <pc:spChg chg="add">
          <ac:chgData name="ROHIT KUMAR" userId="5b78db044fd41334" providerId="Windows Live" clId="Web-{8018E35D-9972-7827-A77B-ED3CD998E89F}" dt="2024-11-10T05:59:34.884" v="20"/>
          <ac:spMkLst>
            <pc:docMk/>
            <pc:sldMk cId="109857222" sldId="256"/>
            <ac:spMk id="124" creationId="{DD99E1B6-CBC4-4306-9DFC-847D6D135208}"/>
          </ac:spMkLst>
        </pc:spChg>
        <pc:grpChg chg="add del">
          <ac:chgData name="ROHIT KUMAR" userId="5b78db044fd41334" providerId="Windows Live" clId="Web-{8018E35D-9972-7827-A77B-ED3CD998E89F}" dt="2024-11-10T05:45:19.981" v="3"/>
          <ac:grpSpMkLst>
            <pc:docMk/>
            <pc:sldMk cId="109857222" sldId="256"/>
            <ac:grpSpMk id="12" creationId="{48C13245-814C-4683-8CDF-1B390D8E8F9E}"/>
          </ac:grpSpMkLst>
        </pc:grpChg>
        <pc:grpChg chg="add del">
          <ac:chgData name="ROHIT KUMAR" userId="5b78db044fd41334" providerId="Windows Live" clId="Web-{8018E35D-9972-7827-A77B-ED3CD998E89F}" dt="2024-11-10T05:59:34.884" v="20"/>
          <ac:grpSpMkLst>
            <pc:docMk/>
            <pc:sldMk cId="109857222" sldId="256"/>
            <ac:grpSpMk id="103" creationId="{A7014575-F0CE-4EAB-917E-3325411BA231}"/>
          </ac:grpSpMkLst>
        </pc:grpChg>
        <pc:grpChg chg="add">
          <ac:chgData name="ROHIT KUMAR" userId="5b78db044fd41334" providerId="Windows Live" clId="Web-{8018E35D-9972-7827-A77B-ED3CD998E89F}" dt="2024-11-10T05:59:34.884" v="20"/>
          <ac:grpSpMkLst>
            <pc:docMk/>
            <pc:sldMk cId="109857222" sldId="256"/>
            <ac:grpSpMk id="112" creationId="{E2548C40-4C00-4E91-BFA6-84B4D66225A4}"/>
          </ac:grpSpMkLst>
        </pc:grpChg>
        <pc:picChg chg="add del">
          <ac:chgData name="ROHIT KUMAR" userId="5b78db044fd41334" providerId="Windows Live" clId="Web-{8018E35D-9972-7827-A77B-ED3CD998E89F}" dt="2024-11-10T05:44:27.261" v="1"/>
          <ac:picMkLst>
            <pc:docMk/>
            <pc:sldMk cId="109857222" sldId="256"/>
            <ac:picMk id="4" creationId="{B9AAA2FF-7A11-F000-DCB8-CB2D093E15AA}"/>
          </ac:picMkLst>
        </pc:picChg>
        <pc:picChg chg="add mod">
          <ac:chgData name="ROHIT KUMAR" userId="5b78db044fd41334" providerId="Windows Live" clId="Web-{8018E35D-9972-7827-A77B-ED3CD998E89F}" dt="2024-11-10T06:07:51.431" v="82" actId="1076"/>
          <ac:picMkLst>
            <pc:docMk/>
            <pc:sldMk cId="109857222" sldId="256"/>
            <ac:picMk id="6" creationId="{74606024-A4CC-A5B9-90F8-0149FF19A70D}"/>
          </ac:picMkLst>
        </pc:picChg>
        <pc:picChg chg="add mod">
          <ac:chgData name="ROHIT KUMAR" userId="5b78db044fd41334" providerId="Windows Live" clId="Web-{8018E35D-9972-7827-A77B-ED3CD998E89F}" dt="2024-11-10T05:59:34.884" v="20"/>
          <ac:picMkLst>
            <pc:docMk/>
            <pc:sldMk cId="109857222" sldId="256"/>
            <ac:picMk id="105" creationId="{7641FEE1-3099-611F-D1C8-12987478823E}"/>
          </ac:picMkLst>
        </pc:picChg>
      </pc:sldChg>
      <pc:sldChg chg="addSp delSp modSp new mod ord setBg">
        <pc:chgData name="ROHIT KUMAR" userId="5b78db044fd41334" providerId="Windows Live" clId="Web-{8018E35D-9972-7827-A77B-ED3CD998E89F}" dt="2024-11-10T14:19:52.894" v="602"/>
        <pc:sldMkLst>
          <pc:docMk/>
          <pc:sldMk cId="4044331855" sldId="257"/>
        </pc:sldMkLst>
        <pc:spChg chg="mod">
          <ac:chgData name="ROHIT KUMAR" userId="5b78db044fd41334" providerId="Windows Live" clId="Web-{8018E35D-9972-7827-A77B-ED3CD998E89F}" dt="2024-11-10T06:36:56.128" v="301"/>
          <ac:spMkLst>
            <pc:docMk/>
            <pc:sldMk cId="4044331855" sldId="257"/>
            <ac:spMk id="2" creationId="{35CD5CB1-EEA5-1BF7-4043-8D5ACA7C5B72}"/>
          </ac:spMkLst>
        </pc:spChg>
        <pc:spChg chg="mod">
          <ac:chgData name="ROHIT KUMAR" userId="5b78db044fd41334" providerId="Windows Live" clId="Web-{8018E35D-9972-7827-A77B-ED3CD998E89F}" dt="2024-11-10T06:34:07.420" v="287" actId="20577"/>
          <ac:spMkLst>
            <pc:docMk/>
            <pc:sldMk cId="4044331855" sldId="257"/>
            <ac:spMk id="3" creationId="{7046C6C8-1E9E-A5E4-990D-91B8C55FC7A9}"/>
          </ac:spMkLst>
        </pc:spChg>
        <pc:spChg chg="add mod">
          <ac:chgData name="ROHIT KUMAR" userId="5b78db044fd41334" providerId="Windows Live" clId="Web-{8018E35D-9972-7827-A77B-ED3CD998E89F}" dt="2024-11-10T06:29:40.411" v="284"/>
          <ac:spMkLst>
            <pc:docMk/>
            <pc:sldMk cId="4044331855" sldId="257"/>
            <ac:spMk id="4" creationId="{7572CFD0-7400-809B-866E-E6B3886FCD76}"/>
          </ac:spMkLst>
        </pc:spChg>
        <pc:spChg chg="add del">
          <ac:chgData name="ROHIT KUMAR" userId="5b78db044fd41334" providerId="Windows Live" clId="Web-{8018E35D-9972-7827-A77B-ED3CD998E89F}" dt="2024-11-10T06:29:40.411" v="284"/>
          <ac:spMkLst>
            <pc:docMk/>
            <pc:sldMk cId="4044331855" sldId="257"/>
            <ac:spMk id="9" creationId="{C0B89655-06C8-41C2-A46A-0CA83F8B8770}"/>
          </ac:spMkLst>
        </pc:spChg>
        <pc:spChg chg="add del">
          <ac:chgData name="ROHIT KUMAR" userId="5b78db044fd41334" providerId="Windows Live" clId="Web-{8018E35D-9972-7827-A77B-ED3CD998E89F}" dt="2024-11-10T06:29:40.411" v="284"/>
          <ac:spMkLst>
            <pc:docMk/>
            <pc:sldMk cId="4044331855" sldId="257"/>
            <ac:spMk id="23" creationId="{2B76E018-D3DB-4222-BFF9-ADBDC9A0637B}"/>
          </ac:spMkLst>
        </pc:spChg>
        <pc:grpChg chg="add del">
          <ac:chgData name="ROHIT KUMAR" userId="5b78db044fd41334" providerId="Windows Live" clId="Web-{8018E35D-9972-7827-A77B-ED3CD998E89F}" dt="2024-11-10T06:29:40.411" v="284"/>
          <ac:grpSpMkLst>
            <pc:docMk/>
            <pc:sldMk cId="4044331855" sldId="257"/>
            <ac:grpSpMk id="11" creationId="{F647E4D5-C9B2-4EBE-B61C-8779B538C79B}"/>
          </ac:grpSpMkLst>
        </pc:grpChg>
      </pc:sldChg>
      <pc:sldChg chg="addSp delSp modSp new">
        <pc:chgData name="ROHIT KUMAR" userId="5b78db044fd41334" providerId="Windows Live" clId="Web-{8018E35D-9972-7827-A77B-ED3CD998E89F}" dt="2024-11-10T07:10:35.398" v="369"/>
        <pc:sldMkLst>
          <pc:docMk/>
          <pc:sldMk cId="3274197642" sldId="258"/>
        </pc:sldMkLst>
        <pc:spChg chg="mod">
          <ac:chgData name="ROHIT KUMAR" userId="5b78db044fd41334" providerId="Windows Live" clId="Web-{8018E35D-9972-7827-A77B-ED3CD998E89F}" dt="2024-11-10T06:40:34.573" v="307" actId="20577"/>
          <ac:spMkLst>
            <pc:docMk/>
            <pc:sldMk cId="3274197642" sldId="258"/>
            <ac:spMk id="2" creationId="{40DDF372-0872-CA93-42B5-F002665715C2}"/>
          </ac:spMkLst>
        </pc:spChg>
        <pc:spChg chg="mod">
          <ac:chgData name="ROHIT KUMAR" userId="5b78db044fd41334" providerId="Windows Live" clId="Web-{8018E35D-9972-7827-A77B-ED3CD998E89F}" dt="2024-11-10T06:45:18.285" v="324" actId="20577"/>
          <ac:spMkLst>
            <pc:docMk/>
            <pc:sldMk cId="3274197642" sldId="258"/>
            <ac:spMk id="3" creationId="{5FD71300-D52C-168D-FB72-D2A79897C0DB}"/>
          </ac:spMkLst>
        </pc:spChg>
        <pc:spChg chg="add mod">
          <ac:chgData name="ROHIT KUMAR" userId="5b78db044fd41334" providerId="Windows Live" clId="Web-{8018E35D-9972-7827-A77B-ED3CD998E89F}" dt="2024-11-10T06:27:29.172" v="281"/>
          <ac:spMkLst>
            <pc:docMk/>
            <pc:sldMk cId="3274197642" sldId="258"/>
            <ac:spMk id="4" creationId="{49C99250-CFF9-BF69-AABC-B42EAF6E2B82}"/>
          </ac:spMkLst>
        </pc:spChg>
        <pc:spChg chg="add del">
          <ac:chgData name="ROHIT KUMAR" userId="5b78db044fd41334" providerId="Windows Live" clId="Web-{8018E35D-9972-7827-A77B-ED3CD998E89F}" dt="2024-11-10T07:10:35.398" v="369"/>
          <ac:spMkLst>
            <pc:docMk/>
            <pc:sldMk cId="3274197642" sldId="258"/>
            <ac:spMk id="5" creationId="{3A2C3F52-0B43-EAA3-D6B2-F135530E39F8}"/>
          </ac:spMkLst>
        </pc:spChg>
      </pc:sldChg>
      <pc:sldChg chg="addSp delSp modSp new mod setBg">
        <pc:chgData name="ROHIT KUMAR" userId="5b78db044fd41334" providerId="Windows Live" clId="Web-{8018E35D-9972-7827-A77B-ED3CD998E89F}" dt="2024-11-11T08:36:40.792" v="986" actId="20577"/>
        <pc:sldMkLst>
          <pc:docMk/>
          <pc:sldMk cId="1464998943" sldId="259"/>
        </pc:sldMkLst>
        <pc:spChg chg="mod ord">
          <ac:chgData name="ROHIT KUMAR" userId="5b78db044fd41334" providerId="Windows Live" clId="Web-{8018E35D-9972-7827-A77B-ED3CD998E89F}" dt="2024-11-11T08:36:40.792" v="986" actId="20577"/>
          <ac:spMkLst>
            <pc:docMk/>
            <pc:sldMk cId="1464998943" sldId="259"/>
            <ac:spMk id="2" creationId="{1DDFDA7D-F2A6-6F32-42A4-8123C6334CF5}"/>
          </ac:spMkLst>
        </pc:spChg>
        <pc:spChg chg="del">
          <ac:chgData name="ROHIT KUMAR" userId="5b78db044fd41334" providerId="Windows Live" clId="Web-{8018E35D-9972-7827-A77B-ED3CD998E89F}" dt="2024-11-10T14:49:31.985" v="604"/>
          <ac:spMkLst>
            <pc:docMk/>
            <pc:sldMk cId="1464998943" sldId="259"/>
            <ac:spMk id="3" creationId="{3E1D962A-D3B4-5F95-3C14-5D2265ADEDA3}"/>
          </ac:spMkLst>
        </pc:spChg>
        <pc:spChg chg="mod">
          <ac:chgData name="ROHIT KUMAR" userId="5b78db044fd41334" providerId="Windows Live" clId="Web-{8018E35D-9972-7827-A77B-ED3CD998E89F}" dt="2024-11-10T14:50:51.941" v="608"/>
          <ac:spMkLst>
            <pc:docMk/>
            <pc:sldMk cId="1464998943" sldId="259"/>
            <ac:spMk id="4" creationId="{BA82860E-430E-09D7-7321-D2C336BAB522}"/>
          </ac:spMkLst>
        </pc:spChg>
        <pc:spChg chg="add del mod">
          <ac:chgData name="ROHIT KUMAR" userId="5b78db044fd41334" providerId="Windows Live" clId="Web-{8018E35D-9972-7827-A77B-ED3CD998E89F}" dt="2024-11-10T06:54:53.569" v="359"/>
          <ac:spMkLst>
            <pc:docMk/>
            <pc:sldMk cId="1464998943" sldId="259"/>
            <ac:spMk id="5" creationId="{311C574E-CD6F-FA7E-92A2-99428FEFE00C}"/>
          </ac:spMkLst>
        </pc:spChg>
        <pc:spChg chg="add mod">
          <ac:chgData name="ROHIT KUMAR" userId="5b78db044fd41334" providerId="Windows Live" clId="Web-{8018E35D-9972-7827-A77B-ED3CD998E89F}" dt="2024-11-10T14:56:57.671" v="640" actId="14100"/>
          <ac:spMkLst>
            <pc:docMk/>
            <pc:sldMk cId="1464998943" sldId="259"/>
            <ac:spMk id="6" creationId="{85F99BB2-4A5E-6727-0099-DCDD5DC89746}"/>
          </ac:spMkLst>
        </pc:spChg>
        <pc:spChg chg="add del">
          <ac:chgData name="ROHIT KUMAR" userId="5b78db044fd41334" providerId="Windows Live" clId="Web-{8018E35D-9972-7827-A77B-ED3CD998E89F}" dt="2024-11-10T14:50:51.941" v="608"/>
          <ac:spMkLst>
            <pc:docMk/>
            <pc:sldMk cId="1464998943" sldId="259"/>
            <ac:spMk id="22" creationId="{6DC8E2D9-6729-4614-8667-C1016D3182E4}"/>
          </ac:spMkLst>
        </pc:spChg>
        <pc:grpChg chg="add del">
          <ac:chgData name="ROHIT KUMAR" userId="5b78db044fd41334" providerId="Windows Live" clId="Web-{8018E35D-9972-7827-A77B-ED3CD998E89F}" dt="2024-11-10T14:50:51.941" v="608"/>
          <ac:grpSpMkLst>
            <pc:docMk/>
            <pc:sldMk cId="1464998943" sldId="259"/>
            <ac:grpSpMk id="10" creationId="{BF4E480B-94D6-46F9-A2B6-B98D311FDC19}"/>
          </ac:grpSpMkLst>
        </pc:grpChg>
        <pc:grpChg chg="add del">
          <ac:chgData name="ROHIT KUMAR" userId="5b78db044fd41334" providerId="Windows Live" clId="Web-{8018E35D-9972-7827-A77B-ED3CD998E89F}" dt="2024-11-10T14:50:51.941" v="608"/>
          <ac:grpSpMkLst>
            <pc:docMk/>
            <pc:sldMk cId="1464998943" sldId="259"/>
            <ac:grpSpMk id="24" creationId="{FE5D3E1D-E29B-4EB1-B0BC-8E518A9D19D1}"/>
          </ac:grpSpMkLst>
        </pc:grpChg>
        <pc:picChg chg="add mod ord">
          <ac:chgData name="ROHIT KUMAR" userId="5b78db044fd41334" providerId="Windows Live" clId="Web-{8018E35D-9972-7827-A77B-ED3CD998E89F}" dt="2024-11-10T14:54:22.354" v="628" actId="14100"/>
          <ac:picMkLst>
            <pc:docMk/>
            <pc:sldMk cId="1464998943" sldId="259"/>
            <ac:picMk id="5" creationId="{110CDC33-FC6C-C085-72C1-54C22BAE7D55}"/>
          </ac:picMkLst>
        </pc:picChg>
      </pc:sldChg>
      <pc:sldChg chg="addSp delSp modSp new mod setBg">
        <pc:chgData name="ROHIT KUMAR" userId="5b78db044fd41334" providerId="Windows Live" clId="Web-{8018E35D-9972-7827-A77B-ED3CD998E89F}" dt="2024-11-10T07:17:58.991" v="437"/>
        <pc:sldMkLst>
          <pc:docMk/>
          <pc:sldMk cId="3226114987" sldId="260"/>
        </pc:sldMkLst>
        <pc:spChg chg="mod ord">
          <ac:chgData name="ROHIT KUMAR" userId="5b78db044fd41334" providerId="Windows Live" clId="Web-{8018E35D-9972-7827-A77B-ED3CD998E89F}" dt="2024-11-10T07:17:58.991" v="437"/>
          <ac:spMkLst>
            <pc:docMk/>
            <pc:sldMk cId="3226114987" sldId="260"/>
            <ac:spMk id="2" creationId="{6D0552EA-45DD-72B3-F841-3DBE9654178A}"/>
          </ac:spMkLst>
        </pc:spChg>
        <pc:spChg chg="del mod">
          <ac:chgData name="ROHIT KUMAR" userId="5b78db044fd41334" providerId="Windows Live" clId="Web-{8018E35D-9972-7827-A77B-ED3CD998E89F}" dt="2024-11-10T07:14:44.625" v="378"/>
          <ac:spMkLst>
            <pc:docMk/>
            <pc:sldMk cId="3226114987" sldId="260"/>
            <ac:spMk id="3" creationId="{CECEBFEC-7367-A262-4B9D-5E2E21DF9909}"/>
          </ac:spMkLst>
        </pc:spChg>
        <pc:spChg chg="mod ord">
          <ac:chgData name="ROHIT KUMAR" userId="5b78db044fd41334" providerId="Windows Live" clId="Web-{8018E35D-9972-7827-A77B-ED3CD998E89F}" dt="2024-11-10T07:17:58.991" v="437"/>
          <ac:spMkLst>
            <pc:docMk/>
            <pc:sldMk cId="3226114987" sldId="260"/>
            <ac:spMk id="4" creationId="{85EAFC32-E379-26FA-6758-ACFAB8700CD6}"/>
          </ac:spMkLst>
        </pc:spChg>
        <pc:spChg chg="add del">
          <ac:chgData name="ROHIT KUMAR" userId="5b78db044fd41334" providerId="Windows Live" clId="Web-{8018E35D-9972-7827-A77B-ED3CD998E89F}" dt="2024-11-10T07:15:41.861" v="435"/>
          <ac:spMkLst>
            <pc:docMk/>
            <pc:sldMk cId="3226114987" sldId="260"/>
            <ac:spMk id="10" creationId="{B807C163-87AF-4BC4-ADE2-4E5EAFEEE8CE}"/>
          </ac:spMkLst>
        </pc:spChg>
        <pc:spChg chg="add del">
          <ac:chgData name="ROHIT KUMAR" userId="5b78db044fd41334" providerId="Windows Live" clId="Web-{8018E35D-9972-7827-A77B-ED3CD998E89F}" dt="2024-11-10T07:15:41.861" v="435"/>
          <ac:spMkLst>
            <pc:docMk/>
            <pc:sldMk cId="3226114987" sldId="260"/>
            <ac:spMk id="24" creationId="{19C03209-5BD8-4B0B-847E-430FFF592586}"/>
          </ac:spMkLst>
        </pc:spChg>
        <pc:spChg chg="add del">
          <ac:chgData name="ROHIT KUMAR" userId="5b78db044fd41334" providerId="Windows Live" clId="Web-{8018E35D-9972-7827-A77B-ED3CD998E89F}" dt="2024-11-10T07:17:42.646" v="436"/>
          <ac:spMkLst>
            <pc:docMk/>
            <pc:sldMk cId="3226114987" sldId="260"/>
            <ac:spMk id="41" creationId="{E841E027-8E53-4FEB-8605-2124D85731CA}"/>
          </ac:spMkLst>
        </pc:spChg>
        <pc:spChg chg="add del">
          <ac:chgData name="ROHIT KUMAR" userId="5b78db044fd41334" providerId="Windows Live" clId="Web-{8018E35D-9972-7827-A77B-ED3CD998E89F}" dt="2024-11-10T07:17:58.991" v="437"/>
          <ac:spMkLst>
            <pc:docMk/>
            <pc:sldMk cId="3226114987" sldId="260"/>
            <ac:spMk id="46" creationId="{97F832D9-9E09-40D4-AD67-47851A25D0B4}"/>
          </ac:spMkLst>
        </pc:spChg>
        <pc:spChg chg="add">
          <ac:chgData name="ROHIT KUMAR" userId="5b78db044fd41334" providerId="Windows Live" clId="Web-{8018E35D-9972-7827-A77B-ED3CD998E89F}" dt="2024-11-10T07:17:58.991" v="437"/>
          <ac:spMkLst>
            <pc:docMk/>
            <pc:sldMk cId="3226114987" sldId="260"/>
            <ac:spMk id="63" creationId="{E841E027-8E53-4FEB-8605-2124D85731CA}"/>
          </ac:spMkLst>
        </pc:spChg>
        <pc:grpChg chg="add del">
          <ac:chgData name="ROHIT KUMAR" userId="5b78db044fd41334" providerId="Windows Live" clId="Web-{8018E35D-9972-7827-A77B-ED3CD998E89F}" dt="2024-11-10T07:15:41.861" v="435"/>
          <ac:grpSpMkLst>
            <pc:docMk/>
            <pc:sldMk cId="3226114987" sldId="260"/>
            <ac:grpSpMk id="12" creationId="{3F696E8E-5A50-4F12-9E0B-502F85061599}"/>
          </ac:grpSpMkLst>
        </pc:grpChg>
        <pc:grpChg chg="add del">
          <ac:chgData name="ROHIT KUMAR" userId="5b78db044fd41334" providerId="Windows Live" clId="Web-{8018E35D-9972-7827-A77B-ED3CD998E89F}" dt="2024-11-10T07:17:42.646" v="436"/>
          <ac:grpSpMkLst>
            <pc:docMk/>
            <pc:sldMk cId="3226114987" sldId="260"/>
            <ac:grpSpMk id="29" creationId="{5ED88E92-14F3-4B58-9E48-1D79E139A89E}"/>
          </ac:grpSpMkLst>
        </pc:grpChg>
        <pc:grpChg chg="add">
          <ac:chgData name="ROHIT KUMAR" userId="5b78db044fd41334" providerId="Windows Live" clId="Web-{8018E35D-9972-7827-A77B-ED3CD998E89F}" dt="2024-11-10T07:17:58.991" v="437"/>
          <ac:grpSpMkLst>
            <pc:docMk/>
            <pc:sldMk cId="3226114987" sldId="260"/>
            <ac:grpSpMk id="51" creationId="{5ED88E92-14F3-4B58-9E48-1D79E139A89E}"/>
          </ac:grpSpMkLst>
        </pc:grpChg>
        <pc:graphicFrameChg chg="add mod modGraphic">
          <ac:chgData name="ROHIT KUMAR" userId="5b78db044fd41334" providerId="Windows Live" clId="Web-{8018E35D-9972-7827-A77B-ED3CD998E89F}" dt="2024-11-10T07:17:42.646" v="436"/>
          <ac:graphicFrameMkLst>
            <pc:docMk/>
            <pc:sldMk cId="3226114987" sldId="260"/>
            <ac:graphicFrameMk id="6" creationId="{D885B278-7899-E87B-12A9-C9CC4139F350}"/>
          </ac:graphicFrameMkLst>
        </pc:graphicFrameChg>
      </pc:sldChg>
      <pc:sldChg chg="addSp delSp modSp new">
        <pc:chgData name="ROHIT KUMAR" userId="5b78db044fd41334" providerId="Windows Live" clId="Web-{8018E35D-9972-7827-A77B-ED3CD998E89F}" dt="2024-11-10T09:45:09.623" v="599" actId="20577"/>
        <pc:sldMkLst>
          <pc:docMk/>
          <pc:sldMk cId="3124962765" sldId="261"/>
        </pc:sldMkLst>
        <pc:spChg chg="del mod">
          <ac:chgData name="ROHIT KUMAR" userId="5b78db044fd41334" providerId="Windows Live" clId="Web-{8018E35D-9972-7827-A77B-ED3CD998E89F}" dt="2024-11-10T07:36:24.690" v="446"/>
          <ac:spMkLst>
            <pc:docMk/>
            <pc:sldMk cId="3124962765" sldId="261"/>
            <ac:spMk id="2" creationId="{E29EE585-7D93-DBE2-B479-DB0A05FBF7AC}"/>
          </ac:spMkLst>
        </pc:spChg>
        <pc:spChg chg="del mod">
          <ac:chgData name="ROHIT KUMAR" userId="5b78db044fd41334" providerId="Windows Live" clId="Web-{8018E35D-9972-7827-A77B-ED3CD998E89F}" dt="2024-11-10T09:35:27.034" v="516"/>
          <ac:spMkLst>
            <pc:docMk/>
            <pc:sldMk cId="3124962765" sldId="261"/>
            <ac:spMk id="3" creationId="{3A1E9E4F-6F97-72B2-DDD9-DB33E93CA065}"/>
          </ac:spMkLst>
        </pc:spChg>
        <pc:spChg chg="del">
          <ac:chgData name="ROHIT KUMAR" userId="5b78db044fd41334" providerId="Windows Live" clId="Web-{8018E35D-9972-7827-A77B-ED3CD998E89F}" dt="2024-11-10T09:34:42.126" v="509"/>
          <ac:spMkLst>
            <pc:docMk/>
            <pc:sldMk cId="3124962765" sldId="261"/>
            <ac:spMk id="4" creationId="{B69F3FC9-74EB-0A38-82F7-50998A63115C}"/>
          </ac:spMkLst>
        </pc:spChg>
        <pc:spChg chg="del mod">
          <ac:chgData name="ROHIT KUMAR" userId="5b78db044fd41334" providerId="Windows Live" clId="Web-{8018E35D-9972-7827-A77B-ED3CD998E89F}" dt="2024-11-10T09:35:46.206" v="517"/>
          <ac:spMkLst>
            <pc:docMk/>
            <pc:sldMk cId="3124962765" sldId="261"/>
            <ac:spMk id="5" creationId="{3C0745B6-E1E2-18A2-7AF0-5A9ECA19B5F1}"/>
          </ac:spMkLst>
        </pc:spChg>
        <pc:spChg chg="del">
          <ac:chgData name="ROHIT KUMAR" userId="5b78db044fd41334" providerId="Windows Live" clId="Web-{8018E35D-9972-7827-A77B-ED3CD998E89F}" dt="2024-11-10T07:36:05.439" v="444"/>
          <ac:spMkLst>
            <pc:docMk/>
            <pc:sldMk cId="3124962765" sldId="261"/>
            <ac:spMk id="6" creationId="{18C0ADFE-9AED-4DE3-501C-1A340E116630}"/>
          </ac:spMkLst>
        </pc:spChg>
        <pc:spChg chg="add mod">
          <ac:chgData name="ROHIT KUMAR" userId="5b78db044fd41334" providerId="Windows Live" clId="Web-{8018E35D-9972-7827-A77B-ED3CD998E89F}" dt="2024-11-10T09:40:25.630" v="570"/>
          <ac:spMkLst>
            <pc:docMk/>
            <pc:sldMk cId="3124962765" sldId="261"/>
            <ac:spMk id="8" creationId="{CBC92530-463D-C54C-7207-E337D242FD06}"/>
          </ac:spMkLst>
        </pc:spChg>
        <pc:spChg chg="add mod">
          <ac:chgData name="ROHIT KUMAR" userId="5b78db044fd41334" providerId="Windows Live" clId="Web-{8018E35D-9972-7827-A77B-ED3CD998E89F}" dt="2024-11-10T09:39:54.691" v="562" actId="20577"/>
          <ac:spMkLst>
            <pc:docMk/>
            <pc:sldMk cId="3124962765" sldId="261"/>
            <ac:spMk id="9" creationId="{69C8399E-BCB4-CA53-0741-5AFC783F974A}"/>
          </ac:spMkLst>
        </pc:spChg>
        <pc:spChg chg="add del mod">
          <ac:chgData name="ROHIT KUMAR" userId="5b78db044fd41334" providerId="Windows Live" clId="Web-{8018E35D-9972-7827-A77B-ED3CD998E89F}" dt="2024-11-10T09:35:55.269" v="518"/>
          <ac:spMkLst>
            <pc:docMk/>
            <pc:sldMk cId="3124962765" sldId="261"/>
            <ac:spMk id="10" creationId="{162DD5C3-1638-89D4-0FD6-E1EAC3FD0377}"/>
          </ac:spMkLst>
        </pc:spChg>
        <pc:spChg chg="add mod">
          <ac:chgData name="ROHIT KUMAR" userId="5b78db044fd41334" providerId="Windows Live" clId="Web-{8018E35D-9972-7827-A77B-ED3CD998E89F}" dt="2024-11-10T09:42:38.993" v="584" actId="14100"/>
          <ac:spMkLst>
            <pc:docMk/>
            <pc:sldMk cId="3124962765" sldId="261"/>
            <ac:spMk id="11" creationId="{F24BF143-C38F-DE5B-CD1C-62596BACEFB6}"/>
          </ac:spMkLst>
        </pc:spChg>
        <pc:spChg chg="add mod">
          <ac:chgData name="ROHIT KUMAR" userId="5b78db044fd41334" providerId="Windows Live" clId="Web-{8018E35D-9972-7827-A77B-ED3CD998E89F}" dt="2024-11-10T09:45:09.623" v="599" actId="20577"/>
          <ac:spMkLst>
            <pc:docMk/>
            <pc:sldMk cId="3124962765" sldId="261"/>
            <ac:spMk id="12" creationId="{A506596C-9331-C50D-F170-87009F6B7C9A}"/>
          </ac:spMkLst>
        </pc:spChg>
        <pc:picChg chg="add mod ord">
          <ac:chgData name="ROHIT KUMAR" userId="5b78db044fd41334" providerId="Windows Live" clId="Web-{8018E35D-9972-7827-A77B-ED3CD998E89F}" dt="2024-11-10T09:38:43.884" v="554" actId="1076"/>
          <ac:picMkLst>
            <pc:docMk/>
            <pc:sldMk cId="3124962765" sldId="261"/>
            <ac:picMk id="2" creationId="{BAAABEFD-0A2A-1470-CA39-C13F7B1A24DD}"/>
          </ac:picMkLst>
        </pc:picChg>
        <pc:picChg chg="add mod ord">
          <ac:chgData name="ROHIT KUMAR" userId="5b78db044fd41334" providerId="Windows Live" clId="Web-{8018E35D-9972-7827-A77B-ED3CD998E89F}" dt="2024-11-10T09:37:49.601" v="549" actId="1076"/>
          <ac:picMkLst>
            <pc:docMk/>
            <pc:sldMk cId="3124962765" sldId="261"/>
            <ac:picMk id="6" creationId="{057DB7B2-639F-16A7-E1BC-0BFC0A52F107}"/>
          </ac:picMkLst>
        </pc:picChg>
        <pc:picChg chg="add del mod ord">
          <ac:chgData name="ROHIT KUMAR" userId="5b78db044fd41334" providerId="Windows Live" clId="Web-{8018E35D-9972-7827-A77B-ED3CD998E89F}" dt="2024-11-10T07:40:18.776" v="463"/>
          <ac:picMkLst>
            <pc:docMk/>
            <pc:sldMk cId="3124962765" sldId="261"/>
            <ac:picMk id="8" creationId="{CB230B35-7A47-37FB-0442-5F3885FA5B6E}"/>
          </ac:picMkLst>
        </pc:picChg>
      </pc:sldChg>
      <pc:sldChg chg="new del">
        <pc:chgData name="ROHIT KUMAR" userId="5b78db044fd41334" providerId="Windows Live" clId="Web-{8018E35D-9972-7827-A77B-ED3CD998E89F}" dt="2024-11-10T07:42:59.515" v="469"/>
        <pc:sldMkLst>
          <pc:docMk/>
          <pc:sldMk cId="3593731407" sldId="262"/>
        </pc:sldMkLst>
      </pc:sldChg>
      <pc:sldChg chg="new del">
        <pc:chgData name="ROHIT KUMAR" userId="5b78db044fd41334" providerId="Windows Live" clId="Web-{8018E35D-9972-7827-A77B-ED3CD998E89F}" dt="2024-11-10T07:42:56.374" v="468"/>
        <pc:sldMkLst>
          <pc:docMk/>
          <pc:sldMk cId="1973557919" sldId="263"/>
        </pc:sldMkLst>
      </pc:sldChg>
      <pc:sldChg chg="modSp new">
        <pc:chgData name="ROHIT KUMAR" userId="5b78db044fd41334" providerId="Windows Live" clId="Web-{8018E35D-9972-7827-A77B-ED3CD998E89F}" dt="2024-11-10T17:26:55.396" v="643" actId="20577"/>
        <pc:sldMkLst>
          <pc:docMk/>
          <pc:sldMk cId="789009715" sldId="264"/>
        </pc:sldMkLst>
        <pc:spChg chg="mod">
          <ac:chgData name="ROHIT KUMAR" userId="5b78db044fd41334" providerId="Windows Live" clId="Web-{8018E35D-9972-7827-A77B-ED3CD998E89F}" dt="2024-11-10T07:42:54.124" v="467" actId="20577"/>
          <ac:spMkLst>
            <pc:docMk/>
            <pc:sldMk cId="789009715" sldId="264"/>
            <ac:spMk id="2" creationId="{3376F058-2799-063A-BFF8-8DCBFC5415FE}"/>
          </ac:spMkLst>
        </pc:spChg>
        <pc:spChg chg="mod">
          <ac:chgData name="ROHIT KUMAR" userId="5b78db044fd41334" providerId="Windows Live" clId="Web-{8018E35D-9972-7827-A77B-ED3CD998E89F}" dt="2024-11-10T17:26:55.396" v="643" actId="20577"/>
          <ac:spMkLst>
            <pc:docMk/>
            <pc:sldMk cId="789009715" sldId="264"/>
            <ac:spMk id="3" creationId="{FBFC1852-6E45-7D05-0878-941A8E418652}"/>
          </ac:spMkLst>
        </pc:spChg>
      </pc:sldChg>
      <pc:sldChg chg="addSp delSp modSp new mod setBg">
        <pc:chgData name="ROHIT KUMAR" userId="5b78db044fd41334" providerId="Windows Live" clId="Web-{8018E35D-9972-7827-A77B-ED3CD998E89F}" dt="2024-11-10T07:54:58.554" v="505"/>
        <pc:sldMkLst>
          <pc:docMk/>
          <pc:sldMk cId="2015071131" sldId="265"/>
        </pc:sldMkLst>
        <pc:spChg chg="mod ord">
          <ac:chgData name="ROHIT KUMAR" userId="5b78db044fd41334" providerId="Windows Live" clId="Web-{8018E35D-9972-7827-A77B-ED3CD998E89F}" dt="2024-11-10T07:54:58.554" v="505"/>
          <ac:spMkLst>
            <pc:docMk/>
            <pc:sldMk cId="2015071131" sldId="265"/>
            <ac:spMk id="2" creationId="{FC1340BF-8161-280B-1D25-41C4C480D2DD}"/>
          </ac:spMkLst>
        </pc:spChg>
        <pc:spChg chg="del mod">
          <ac:chgData name="ROHIT KUMAR" userId="5b78db044fd41334" providerId="Windows Live" clId="Web-{8018E35D-9972-7827-A77B-ED3CD998E89F}" dt="2024-11-10T07:50:33.749" v="490"/>
          <ac:spMkLst>
            <pc:docMk/>
            <pc:sldMk cId="2015071131" sldId="265"/>
            <ac:spMk id="3" creationId="{0FF79B21-FC5E-13D3-E090-CBCBBE603A94}"/>
          </ac:spMkLst>
        </pc:spChg>
        <pc:spChg chg="mod">
          <ac:chgData name="ROHIT KUMAR" userId="5b78db044fd41334" providerId="Windows Live" clId="Web-{8018E35D-9972-7827-A77B-ED3CD998E89F}" dt="2024-11-10T07:54:58.554" v="505"/>
          <ac:spMkLst>
            <pc:docMk/>
            <pc:sldMk cId="2015071131" sldId="265"/>
            <ac:spMk id="4" creationId="{8CF8E082-1039-6953-D10F-BB9A75C100A7}"/>
          </ac:spMkLst>
        </pc:spChg>
        <pc:spChg chg="add del">
          <ac:chgData name="ROHIT KUMAR" userId="5b78db044fd41334" providerId="Windows Live" clId="Web-{8018E35D-9972-7827-A77B-ED3CD998E89F}" dt="2024-11-10T07:51:52.970" v="491"/>
          <ac:spMkLst>
            <pc:docMk/>
            <pc:sldMk cId="2015071131" sldId="265"/>
            <ac:spMk id="10" creationId="{97F832D9-9E09-40D4-AD67-47851A25D0B4}"/>
          </ac:spMkLst>
        </pc:spChg>
        <pc:spChg chg="add del">
          <ac:chgData name="ROHIT KUMAR" userId="5b78db044fd41334" providerId="Windows Live" clId="Web-{8018E35D-9972-7827-A77B-ED3CD998E89F}" dt="2024-11-10T07:54:58.554" v="505"/>
          <ac:spMkLst>
            <pc:docMk/>
            <pc:sldMk cId="2015071131" sldId="265"/>
            <ac:spMk id="15" creationId="{B807C163-87AF-4BC4-ADE2-4E5EAFEEE8CE}"/>
          </ac:spMkLst>
        </pc:spChg>
        <pc:spChg chg="add del">
          <ac:chgData name="ROHIT KUMAR" userId="5b78db044fd41334" providerId="Windows Live" clId="Web-{8018E35D-9972-7827-A77B-ED3CD998E89F}" dt="2024-11-10T07:54:58.554" v="505"/>
          <ac:spMkLst>
            <pc:docMk/>
            <pc:sldMk cId="2015071131" sldId="265"/>
            <ac:spMk id="29" creationId="{19C03209-5BD8-4B0B-847E-430FFF592586}"/>
          </ac:spMkLst>
        </pc:spChg>
        <pc:spChg chg="add">
          <ac:chgData name="ROHIT KUMAR" userId="5b78db044fd41334" providerId="Windows Live" clId="Web-{8018E35D-9972-7827-A77B-ED3CD998E89F}" dt="2024-11-10T07:54:58.554" v="505"/>
          <ac:spMkLst>
            <pc:docMk/>
            <pc:sldMk cId="2015071131" sldId="265"/>
            <ac:spMk id="46" creationId="{E841E027-8E53-4FEB-8605-2124D85731CA}"/>
          </ac:spMkLst>
        </pc:spChg>
        <pc:grpChg chg="add del">
          <ac:chgData name="ROHIT KUMAR" userId="5b78db044fd41334" providerId="Windows Live" clId="Web-{8018E35D-9972-7827-A77B-ED3CD998E89F}" dt="2024-11-10T07:54:58.554" v="505"/>
          <ac:grpSpMkLst>
            <pc:docMk/>
            <pc:sldMk cId="2015071131" sldId="265"/>
            <ac:grpSpMk id="17" creationId="{3F696E8E-5A50-4F12-9E0B-502F85061599}"/>
          </ac:grpSpMkLst>
        </pc:grpChg>
        <pc:grpChg chg="add">
          <ac:chgData name="ROHIT KUMAR" userId="5b78db044fd41334" providerId="Windows Live" clId="Web-{8018E35D-9972-7827-A77B-ED3CD998E89F}" dt="2024-11-10T07:54:58.554" v="505"/>
          <ac:grpSpMkLst>
            <pc:docMk/>
            <pc:sldMk cId="2015071131" sldId="265"/>
            <ac:grpSpMk id="34" creationId="{5ED88E92-14F3-4B58-9E48-1D79E139A89E}"/>
          </ac:grpSpMkLst>
        </pc:grpChg>
        <pc:graphicFrameChg chg="add mod modGraphic">
          <ac:chgData name="ROHIT KUMAR" userId="5b78db044fd41334" providerId="Windows Live" clId="Web-{8018E35D-9972-7827-A77B-ED3CD998E89F}" dt="2024-11-10T07:51:52.970" v="491"/>
          <ac:graphicFrameMkLst>
            <pc:docMk/>
            <pc:sldMk cId="2015071131" sldId="265"/>
            <ac:graphicFrameMk id="6" creationId="{F76033CE-C6FB-657D-5D72-CF1D99B0E45F}"/>
          </ac:graphicFrameMkLst>
        </pc:graphicFrameChg>
      </pc:sldChg>
      <pc:sldChg chg="modSp new">
        <pc:chgData name="ROHIT KUMAR" userId="5b78db044fd41334" providerId="Windows Live" clId="Web-{8018E35D-9972-7827-A77B-ED3CD998E89F}" dt="2024-11-10T20:45:49.130" v="984" actId="20577"/>
        <pc:sldMkLst>
          <pc:docMk/>
          <pc:sldMk cId="1951176565" sldId="266"/>
        </pc:sldMkLst>
        <pc:spChg chg="mod">
          <ac:chgData name="ROHIT KUMAR" userId="5b78db044fd41334" providerId="Windows Live" clId="Web-{8018E35D-9972-7827-A77B-ED3CD998E89F}" dt="2024-11-10T20:45:49.130" v="984" actId="20577"/>
          <ac:spMkLst>
            <pc:docMk/>
            <pc:sldMk cId="1951176565" sldId="266"/>
            <ac:spMk id="2" creationId="{A9315208-0D66-381B-81C1-34B185CAA495}"/>
          </ac:spMkLst>
        </pc:spChg>
        <pc:spChg chg="mod">
          <ac:chgData name="ROHIT KUMAR" userId="5b78db044fd41334" providerId="Windows Live" clId="Web-{8018E35D-9972-7827-A77B-ED3CD998E89F}" dt="2024-11-10T20:45:15.505" v="961" actId="20577"/>
          <ac:spMkLst>
            <pc:docMk/>
            <pc:sldMk cId="1951176565" sldId="266"/>
            <ac:spMk id="3" creationId="{F1EA3E93-1047-9FB1-C70F-13E69FC1A960}"/>
          </ac:spMkLst>
        </pc:spChg>
      </pc:sldChg>
      <pc:sldChg chg="addSp delSp modSp new">
        <pc:chgData name="ROHIT KUMAR" userId="5b78db044fd41334" providerId="Windows Live" clId="Web-{8018E35D-9972-7827-A77B-ED3CD998E89F}" dt="2024-11-10T19:20:39.500" v="691" actId="20577"/>
        <pc:sldMkLst>
          <pc:docMk/>
          <pc:sldMk cId="1963467416" sldId="267"/>
        </pc:sldMkLst>
        <pc:spChg chg="mod">
          <ac:chgData name="ROHIT KUMAR" userId="5b78db044fd41334" providerId="Windows Live" clId="Web-{8018E35D-9972-7827-A77B-ED3CD998E89F}" dt="2024-11-10T19:20:39.500" v="691" actId="20577"/>
          <ac:spMkLst>
            <pc:docMk/>
            <pc:sldMk cId="1963467416" sldId="267"/>
            <ac:spMk id="2" creationId="{E64E500C-DA32-297F-5C37-B86E25CEB8AA}"/>
          </ac:spMkLst>
        </pc:spChg>
        <pc:spChg chg="del">
          <ac:chgData name="ROHIT KUMAR" userId="5b78db044fd41334" providerId="Windows Live" clId="Web-{8018E35D-9972-7827-A77B-ED3CD998E89F}" dt="2024-11-10T19:06:33.013" v="646"/>
          <ac:spMkLst>
            <pc:docMk/>
            <pc:sldMk cId="1963467416" sldId="267"/>
            <ac:spMk id="3" creationId="{3811BFB9-8945-0657-E16C-7FC466676DEF}"/>
          </ac:spMkLst>
        </pc:spChg>
        <pc:spChg chg="del">
          <ac:chgData name="ROHIT KUMAR" userId="5b78db044fd41334" providerId="Windows Live" clId="Web-{8018E35D-9972-7827-A77B-ED3CD998E89F}" dt="2024-11-10T19:06:16.669" v="645"/>
          <ac:spMkLst>
            <pc:docMk/>
            <pc:sldMk cId="1963467416" sldId="267"/>
            <ac:spMk id="4" creationId="{E321702D-0F5A-68B2-30B3-2C7E891DC9F7}"/>
          </ac:spMkLst>
        </pc:spChg>
        <pc:spChg chg="add mod">
          <ac:chgData name="ROHIT KUMAR" userId="5b78db044fd41334" providerId="Windows Live" clId="Web-{8018E35D-9972-7827-A77B-ED3CD998E89F}" dt="2024-11-10T19:10:40.684" v="673" actId="1076"/>
          <ac:spMkLst>
            <pc:docMk/>
            <pc:sldMk cId="1963467416" sldId="267"/>
            <ac:spMk id="8" creationId="{C3D98DEB-321A-1C06-9091-959A45A7946C}"/>
          </ac:spMkLst>
        </pc:spChg>
        <pc:spChg chg="add mod">
          <ac:chgData name="ROHIT KUMAR" userId="5b78db044fd41334" providerId="Windows Live" clId="Web-{8018E35D-9972-7827-A77B-ED3CD998E89F}" dt="2024-11-10T19:12:52.137" v="681" actId="20577"/>
          <ac:spMkLst>
            <pc:docMk/>
            <pc:sldMk cId="1963467416" sldId="267"/>
            <ac:spMk id="9" creationId="{9413E27A-0BD5-71D2-0E4B-8DBF7A932215}"/>
          </ac:spMkLst>
        </pc:spChg>
        <pc:picChg chg="add mod ord">
          <ac:chgData name="ROHIT KUMAR" userId="5b78db044fd41334" providerId="Windows Live" clId="Web-{8018E35D-9972-7827-A77B-ED3CD998E89F}" dt="2024-11-10T19:07:18.497" v="650" actId="14100"/>
          <ac:picMkLst>
            <pc:docMk/>
            <pc:sldMk cId="1963467416" sldId="267"/>
            <ac:picMk id="6" creationId="{962CB844-F287-0130-3C5E-C33482838B37}"/>
          </ac:picMkLst>
        </pc:picChg>
        <pc:picChg chg="add mod ord">
          <ac:chgData name="ROHIT KUMAR" userId="5b78db044fd41334" providerId="Windows Live" clId="Web-{8018E35D-9972-7827-A77B-ED3CD998E89F}" dt="2024-11-10T19:06:54.216" v="647" actId="1076"/>
          <ac:picMkLst>
            <pc:docMk/>
            <pc:sldMk cId="1963467416" sldId="267"/>
            <ac:picMk id="7" creationId="{2725CBC4-0CEE-7663-34F3-484AA67234EE}"/>
          </ac:picMkLst>
        </pc:picChg>
      </pc:sldChg>
      <pc:sldChg chg="addSp delSp modSp new mod modShow">
        <pc:chgData name="ROHIT KUMAR" userId="5b78db044fd41334" providerId="Windows Live" clId="Web-{8018E35D-9972-7827-A77B-ED3CD998E89F}" dt="2024-11-10T20:36:09.385" v="903" actId="20577"/>
        <pc:sldMkLst>
          <pc:docMk/>
          <pc:sldMk cId="1542430117" sldId="268"/>
        </pc:sldMkLst>
        <pc:spChg chg="mod">
          <ac:chgData name="ROHIT KUMAR" userId="5b78db044fd41334" providerId="Windows Live" clId="Web-{8018E35D-9972-7827-A77B-ED3CD998E89F}" dt="2024-11-10T19:40:18.878" v="724" actId="14100"/>
          <ac:spMkLst>
            <pc:docMk/>
            <pc:sldMk cId="1542430117" sldId="268"/>
            <ac:spMk id="2" creationId="{6D991A8D-767C-7200-1D81-C1B7E9CE46B4}"/>
          </ac:spMkLst>
        </pc:spChg>
        <pc:spChg chg="mod">
          <ac:chgData name="ROHIT KUMAR" userId="5b78db044fd41334" providerId="Windows Live" clId="Web-{8018E35D-9972-7827-A77B-ED3CD998E89F}" dt="2024-11-10T20:36:09.385" v="903" actId="20577"/>
          <ac:spMkLst>
            <pc:docMk/>
            <pc:sldMk cId="1542430117" sldId="268"/>
            <ac:spMk id="3" creationId="{4CCBFAA0-0B79-4C80-65CA-39CD1AFE9E04}"/>
          </ac:spMkLst>
        </pc:spChg>
        <pc:spChg chg="add del mod">
          <ac:chgData name="ROHIT KUMAR" userId="5b78db044fd41334" providerId="Windows Live" clId="Web-{8018E35D-9972-7827-A77B-ED3CD998E89F}" dt="2024-11-10T20:11:54.185" v="839"/>
          <ac:spMkLst>
            <pc:docMk/>
            <pc:sldMk cId="1542430117" sldId="268"/>
            <ac:spMk id="5" creationId="{0F6D7597-3454-DFBF-13A8-877BDD8E9D2C}"/>
          </ac:spMkLst>
        </pc:spChg>
        <pc:spChg chg="add mod">
          <ac:chgData name="ROHIT KUMAR" userId="5b78db044fd41334" providerId="Windows Live" clId="Web-{8018E35D-9972-7827-A77B-ED3CD998E89F}" dt="2024-11-10T20:11:39.404" v="838" actId="20577"/>
          <ac:spMkLst>
            <pc:docMk/>
            <pc:sldMk cId="1542430117" sldId="268"/>
            <ac:spMk id="6" creationId="{3CC43F1B-FA05-ECDD-CE11-04C31352C732}"/>
          </ac:spMkLst>
        </pc:spChg>
        <pc:spChg chg="add del mod">
          <ac:chgData name="ROHIT KUMAR" userId="5b78db044fd41334" providerId="Windows Live" clId="Web-{8018E35D-9972-7827-A77B-ED3CD998E89F}" dt="2024-11-10T19:58:50.136" v="819"/>
          <ac:spMkLst>
            <pc:docMk/>
            <pc:sldMk cId="1542430117" sldId="268"/>
            <ac:spMk id="7" creationId="{4619AE12-1AC5-924B-E929-BB9D92549F73}"/>
          </ac:spMkLst>
        </pc:spChg>
        <pc:spChg chg="add mod">
          <ac:chgData name="ROHIT KUMAR" userId="5b78db044fd41334" providerId="Windows Live" clId="Web-{8018E35D-9972-7827-A77B-ED3CD998E89F}" dt="2024-11-10T20:13:12.482" v="849" actId="1076"/>
          <ac:spMkLst>
            <pc:docMk/>
            <pc:sldMk cId="1542430117" sldId="268"/>
            <ac:spMk id="8" creationId="{2C381341-4818-0388-5801-49CA55A7AEFB}"/>
          </ac:spMkLst>
        </pc:spChg>
      </pc:sldChg>
      <pc:sldChg chg="modSp new">
        <pc:chgData name="ROHIT KUMAR" userId="5b78db044fd41334" providerId="Windows Live" clId="Web-{8018E35D-9972-7827-A77B-ED3CD998E89F}" dt="2024-11-11T08:41:48.846" v="1008" actId="20577"/>
        <pc:sldMkLst>
          <pc:docMk/>
          <pc:sldMk cId="2153177337" sldId="269"/>
        </pc:sldMkLst>
        <pc:spChg chg="mod">
          <ac:chgData name="ROHIT KUMAR" userId="5b78db044fd41334" providerId="Windows Live" clId="Web-{8018E35D-9972-7827-A77B-ED3CD998E89F}" dt="2024-11-11T08:37:13.699" v="990"/>
          <ac:spMkLst>
            <pc:docMk/>
            <pc:sldMk cId="2153177337" sldId="269"/>
            <ac:spMk id="2" creationId="{563E04C9-1E9B-1236-C2D6-2C7E67934451}"/>
          </ac:spMkLst>
        </pc:spChg>
        <pc:spChg chg="mod">
          <ac:chgData name="ROHIT KUMAR" userId="5b78db044fd41334" providerId="Windows Live" clId="Web-{8018E35D-9972-7827-A77B-ED3CD998E89F}" dt="2024-11-11T08:41:48.846" v="1008" actId="20577"/>
          <ac:spMkLst>
            <pc:docMk/>
            <pc:sldMk cId="2153177337" sldId="269"/>
            <ac:spMk id="3" creationId="{E0F70198-E1B8-1142-F2FD-28FA064219F2}"/>
          </ac:spMkLst>
        </pc:spChg>
      </pc:sldChg>
      <pc:sldMasterChg chg="add del addSldLayout delSldLayout">
        <pc:chgData name="ROHIT KUMAR" userId="5b78db044fd41334" providerId="Windows Live" clId="Web-{8018E35D-9972-7827-A77B-ED3CD998E89F}" dt="2024-11-10T05:45:20.059" v="4"/>
        <pc:sldMasterMkLst>
          <pc:docMk/>
          <pc:sldMasterMk cId="2460954070" sldId="2147483660"/>
        </pc:sldMasterMkLst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OHIT KUMAR" userId="5b78db044fd41334" providerId="Windows Live" clId="Web-{8018E35D-9972-7827-A77B-ED3CD998E89F}" dt="2024-11-10T05:45:20.059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OHIT KUMAR" userId="5b78db044fd41334" providerId="Windows Live" clId="Web-{8018E35D-9972-7827-A77B-ED3CD998E89F}" dt="2024-11-10T05:45:19.981" v="3"/>
        <pc:sldMasterMkLst>
          <pc:docMk/>
          <pc:sldMasterMk cId="734113656" sldId="2147483711"/>
        </pc:sldMasterMkLst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4097825305" sldId="2147483700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3970457521" sldId="2147483701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541913563" sldId="2147483702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2514375023" sldId="2147483703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2198038552" sldId="2147483704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3704059486" sldId="2147483705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720488041" sldId="2147483706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2959402349" sldId="2147483707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597983854" sldId="2147483708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3012058982" sldId="2147483709"/>
          </pc:sldLayoutMkLst>
        </pc:sldLayoutChg>
        <pc:sldLayoutChg chg="add del">
          <pc:chgData name="ROHIT KUMAR" userId="5b78db044fd41334" providerId="Windows Live" clId="Web-{8018E35D-9972-7827-A77B-ED3CD998E89F}" dt="2024-11-10T05:45:19.981" v="3"/>
          <pc:sldLayoutMkLst>
            <pc:docMk/>
            <pc:sldMasterMk cId="734113656" sldId="2147483711"/>
            <pc:sldLayoutMk cId="403008752" sldId="2147483710"/>
          </pc:sldLayoutMkLst>
        </pc:sldLayoutChg>
      </pc:sldMasterChg>
      <pc:sldMasterChg chg="add del addSldLayout delSldLayout">
        <pc:chgData name="ROHIT KUMAR" userId="5b78db044fd41334" providerId="Windows Live" clId="Web-{8018E35D-9972-7827-A77B-ED3CD998E89F}" dt="2024-11-10T05:44:27.261" v="1"/>
        <pc:sldMasterMkLst>
          <pc:docMk/>
          <pc:sldMasterMk cId="3821267606" sldId="2147483751"/>
        </pc:sldMasterMkLst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4022655274" sldId="2147483740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1646588257" sldId="2147483741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2504257110" sldId="2147483742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1595033173" sldId="2147483743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1784988186" sldId="2147483744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1604377934" sldId="2147483745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2752811711" sldId="2147483746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3393595142" sldId="2147483747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169897833" sldId="2147483748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93227269" sldId="2147483749"/>
          </pc:sldLayoutMkLst>
        </pc:sldLayoutChg>
        <pc:sldLayoutChg chg="add del">
          <pc:chgData name="ROHIT KUMAR" userId="5b78db044fd41334" providerId="Windows Live" clId="Web-{8018E35D-9972-7827-A77B-ED3CD998E89F}" dt="2024-11-10T05:44:27.261" v="1"/>
          <pc:sldLayoutMkLst>
            <pc:docMk/>
            <pc:sldMasterMk cId="3821267606" sldId="2147483751"/>
            <pc:sldLayoutMk cId="2949761791" sldId="2147483750"/>
          </pc:sldLayoutMkLst>
        </pc:sldLayoutChg>
      </pc:sldMasterChg>
      <pc:sldMasterChg chg="add mod addSldLayout modSldLayout">
        <pc:chgData name="ROHIT KUMAR" userId="5b78db044fd41334" providerId="Windows Live" clId="Web-{8018E35D-9972-7827-A77B-ED3CD998E89F}" dt="2024-11-10T06:27:37.391" v="282"/>
        <pc:sldMasterMkLst>
          <pc:docMk/>
          <pc:sldMasterMk cId="3987028138" sldId="2147483751"/>
        </pc:sldMasterMkLst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1429965927" sldId="2147483740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1027997969" sldId="2147483741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4044802301" sldId="2147483742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2551760256" sldId="2147483743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3250233570" sldId="2147483744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701502126" sldId="2147483745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1385124906" sldId="2147483746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1590464545" sldId="2147483747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3978810133" sldId="2147483748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4191762829" sldId="2147483749"/>
          </pc:sldLayoutMkLst>
        </pc:sldLayoutChg>
        <pc:sldLayoutChg chg="add mod">
          <pc:chgData name="ROHIT KUMAR" userId="5b78db044fd41334" providerId="Windows Live" clId="Web-{8018E35D-9972-7827-A77B-ED3CD998E89F}" dt="2024-11-10T06:27:37.391" v="282"/>
          <pc:sldLayoutMkLst>
            <pc:docMk/>
            <pc:sldMasterMk cId="3987028138" sldId="2147483751"/>
            <pc:sldLayoutMk cId="3339292340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8852B-4E89-45C1-9604-019E2B93BA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1BA90B-9877-435A-BF0E-5CE8F79078B8}">
      <dgm:prSet/>
      <dgm:spPr/>
      <dgm:t>
        <a:bodyPr/>
        <a:lstStyle/>
        <a:p>
          <a:r>
            <a:rPr lang="en-US" b="1" dirty="0"/>
            <a:t>Database Details</a:t>
          </a:r>
          <a:endParaRPr lang="en-US" dirty="0"/>
        </a:p>
      </dgm:t>
    </dgm:pt>
    <dgm:pt modelId="{DFACD011-3CAB-42A6-8815-26AA1F998C88}" type="parTrans" cxnId="{6AAADA29-94C7-49FC-96AF-2B4B63BB7F68}">
      <dgm:prSet/>
      <dgm:spPr/>
      <dgm:t>
        <a:bodyPr/>
        <a:lstStyle/>
        <a:p>
          <a:endParaRPr lang="en-US"/>
        </a:p>
      </dgm:t>
    </dgm:pt>
    <dgm:pt modelId="{1F82D657-6C9F-46DF-B549-87B633FAD24F}" type="sibTrans" cxnId="{6AAADA29-94C7-49FC-96AF-2B4B63BB7F68}">
      <dgm:prSet/>
      <dgm:spPr/>
      <dgm:t>
        <a:bodyPr/>
        <a:lstStyle/>
        <a:p>
          <a:endParaRPr lang="en-US"/>
        </a:p>
      </dgm:t>
    </dgm:pt>
    <dgm:pt modelId="{937391E2-5BEE-484A-AE7B-EEF1C43053CC}">
      <dgm:prSet/>
      <dgm:spPr/>
      <dgm:t>
        <a:bodyPr/>
        <a:lstStyle/>
        <a:p>
          <a:r>
            <a:rPr lang="en-US" b="1" dirty="0"/>
            <a:t>Capturing Scenarios</a:t>
          </a:r>
          <a:endParaRPr lang="en-US" dirty="0"/>
        </a:p>
      </dgm:t>
    </dgm:pt>
    <dgm:pt modelId="{ABF9A56F-E2EA-4358-8651-6BE472BA25FD}" type="parTrans" cxnId="{EC462A53-C88A-4F76-83CC-2DECA41A0E98}">
      <dgm:prSet/>
      <dgm:spPr/>
      <dgm:t>
        <a:bodyPr/>
        <a:lstStyle/>
        <a:p>
          <a:endParaRPr lang="en-US"/>
        </a:p>
      </dgm:t>
    </dgm:pt>
    <dgm:pt modelId="{6D99779C-9674-4BAB-B821-2901C99D63D9}" type="sibTrans" cxnId="{EC462A53-C88A-4F76-83CC-2DECA41A0E98}">
      <dgm:prSet/>
      <dgm:spPr/>
      <dgm:t>
        <a:bodyPr/>
        <a:lstStyle/>
        <a:p>
          <a:endParaRPr lang="en-US"/>
        </a:p>
      </dgm:t>
    </dgm:pt>
    <dgm:pt modelId="{B6AE4DEA-70A7-4559-9689-FC851FA75A0E}">
      <dgm:prSet/>
      <dgm:spPr/>
      <dgm:t>
        <a:bodyPr/>
        <a:lstStyle/>
        <a:p>
          <a:r>
            <a:rPr lang="en-US" b="1" dirty="0"/>
            <a:t>Significance</a:t>
          </a:r>
          <a:endParaRPr lang="en-US" dirty="0"/>
        </a:p>
      </dgm:t>
    </dgm:pt>
    <dgm:pt modelId="{7DA9522F-7EAC-41DB-907A-59ED611AC61C}" type="parTrans" cxnId="{CDF135D3-2E47-4CF7-AAB8-4A0BAF31215E}">
      <dgm:prSet/>
      <dgm:spPr/>
      <dgm:t>
        <a:bodyPr/>
        <a:lstStyle/>
        <a:p>
          <a:endParaRPr lang="en-US"/>
        </a:p>
      </dgm:t>
    </dgm:pt>
    <dgm:pt modelId="{80BA378A-7C95-41FE-BEE3-F2E7C99D856F}" type="sibTrans" cxnId="{CDF135D3-2E47-4CF7-AAB8-4A0BAF31215E}">
      <dgm:prSet/>
      <dgm:spPr/>
      <dgm:t>
        <a:bodyPr/>
        <a:lstStyle/>
        <a:p>
          <a:endParaRPr lang="en-US"/>
        </a:p>
      </dgm:t>
    </dgm:pt>
    <dgm:pt modelId="{33E97D1C-B52C-456A-8AD3-7C509E1E7404}" type="pres">
      <dgm:prSet presAssocID="{1678852B-4E89-45C1-9604-019E2B93BABB}" presName="Name0" presStyleCnt="0">
        <dgm:presLayoutVars>
          <dgm:dir/>
          <dgm:animLvl val="lvl"/>
          <dgm:resizeHandles val="exact"/>
        </dgm:presLayoutVars>
      </dgm:prSet>
      <dgm:spPr/>
    </dgm:pt>
    <dgm:pt modelId="{AB804F8D-02E2-4688-9ABA-9690AF13F2CA}" type="pres">
      <dgm:prSet presAssocID="{CC1BA90B-9877-435A-BF0E-5CE8F79078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005CEA-059B-4769-8C36-B9033031FCC9}" type="pres">
      <dgm:prSet presAssocID="{1F82D657-6C9F-46DF-B549-87B633FAD24F}" presName="parTxOnlySpace" presStyleCnt="0"/>
      <dgm:spPr/>
    </dgm:pt>
    <dgm:pt modelId="{E70D8C9A-4A9C-4358-BE77-22A339E62F6A}" type="pres">
      <dgm:prSet presAssocID="{937391E2-5BEE-484A-AE7B-EEF1C43053C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DAAC6F-C695-415F-AB88-B7178773B650}" type="pres">
      <dgm:prSet presAssocID="{6D99779C-9674-4BAB-B821-2901C99D63D9}" presName="parTxOnlySpace" presStyleCnt="0"/>
      <dgm:spPr/>
    </dgm:pt>
    <dgm:pt modelId="{6AAEE6D7-1CC2-4293-9249-EBE379E88CF9}" type="pres">
      <dgm:prSet presAssocID="{B6AE4DEA-70A7-4559-9689-FC851FA75A0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AAADA29-94C7-49FC-96AF-2B4B63BB7F68}" srcId="{1678852B-4E89-45C1-9604-019E2B93BABB}" destId="{CC1BA90B-9877-435A-BF0E-5CE8F79078B8}" srcOrd="0" destOrd="0" parTransId="{DFACD011-3CAB-42A6-8815-26AA1F998C88}" sibTransId="{1F82D657-6C9F-46DF-B549-87B633FAD24F}"/>
    <dgm:cxn modelId="{FC457931-9B65-43DF-A7C8-BF024FE1649A}" type="presOf" srcId="{CC1BA90B-9877-435A-BF0E-5CE8F79078B8}" destId="{AB804F8D-02E2-4688-9ABA-9690AF13F2CA}" srcOrd="0" destOrd="0" presId="urn:microsoft.com/office/officeart/2005/8/layout/chevron1"/>
    <dgm:cxn modelId="{EC462A53-C88A-4F76-83CC-2DECA41A0E98}" srcId="{1678852B-4E89-45C1-9604-019E2B93BABB}" destId="{937391E2-5BEE-484A-AE7B-EEF1C43053CC}" srcOrd="1" destOrd="0" parTransId="{ABF9A56F-E2EA-4358-8651-6BE472BA25FD}" sibTransId="{6D99779C-9674-4BAB-B821-2901C99D63D9}"/>
    <dgm:cxn modelId="{76508976-1A5C-4F20-88CE-8AC649FB550B}" type="presOf" srcId="{937391E2-5BEE-484A-AE7B-EEF1C43053CC}" destId="{E70D8C9A-4A9C-4358-BE77-22A339E62F6A}" srcOrd="0" destOrd="0" presId="urn:microsoft.com/office/officeart/2005/8/layout/chevron1"/>
    <dgm:cxn modelId="{899B5391-151D-4C29-9E09-346A7997A525}" type="presOf" srcId="{1678852B-4E89-45C1-9604-019E2B93BABB}" destId="{33E97D1C-B52C-456A-8AD3-7C509E1E7404}" srcOrd="0" destOrd="0" presId="urn:microsoft.com/office/officeart/2005/8/layout/chevron1"/>
    <dgm:cxn modelId="{D079D3B3-4C2C-4811-B038-11C8CD702A56}" type="presOf" srcId="{B6AE4DEA-70A7-4559-9689-FC851FA75A0E}" destId="{6AAEE6D7-1CC2-4293-9249-EBE379E88CF9}" srcOrd="0" destOrd="0" presId="urn:microsoft.com/office/officeart/2005/8/layout/chevron1"/>
    <dgm:cxn modelId="{CDF135D3-2E47-4CF7-AAB8-4A0BAF31215E}" srcId="{1678852B-4E89-45C1-9604-019E2B93BABB}" destId="{B6AE4DEA-70A7-4559-9689-FC851FA75A0E}" srcOrd="2" destOrd="0" parTransId="{7DA9522F-7EAC-41DB-907A-59ED611AC61C}" sibTransId="{80BA378A-7C95-41FE-BEE3-F2E7C99D856F}"/>
    <dgm:cxn modelId="{6D7A86C2-87F7-4BC4-A068-919126DD1B35}" type="presParOf" srcId="{33E97D1C-B52C-456A-8AD3-7C509E1E7404}" destId="{AB804F8D-02E2-4688-9ABA-9690AF13F2CA}" srcOrd="0" destOrd="0" presId="urn:microsoft.com/office/officeart/2005/8/layout/chevron1"/>
    <dgm:cxn modelId="{504D50EA-0958-48CD-ADE8-B23C7DF8A652}" type="presParOf" srcId="{33E97D1C-B52C-456A-8AD3-7C509E1E7404}" destId="{74005CEA-059B-4769-8C36-B9033031FCC9}" srcOrd="1" destOrd="0" presId="urn:microsoft.com/office/officeart/2005/8/layout/chevron1"/>
    <dgm:cxn modelId="{3A7F4300-4EE4-4B67-AF5F-49BA14E6792E}" type="presParOf" srcId="{33E97D1C-B52C-456A-8AD3-7C509E1E7404}" destId="{E70D8C9A-4A9C-4358-BE77-22A339E62F6A}" srcOrd="2" destOrd="0" presId="urn:microsoft.com/office/officeart/2005/8/layout/chevron1"/>
    <dgm:cxn modelId="{19027C98-8C82-4682-AA6F-2D88E064D433}" type="presParOf" srcId="{33E97D1C-B52C-456A-8AD3-7C509E1E7404}" destId="{81DAAC6F-C695-415F-AB88-B7178773B650}" srcOrd="3" destOrd="0" presId="urn:microsoft.com/office/officeart/2005/8/layout/chevron1"/>
    <dgm:cxn modelId="{7D7D056F-07E2-4866-86D0-534457C735E5}" type="presParOf" srcId="{33E97D1C-B52C-456A-8AD3-7C509E1E7404}" destId="{6AAEE6D7-1CC2-4293-9249-EBE379E88CF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AE2D-2E5A-4B98-8BFB-B1EDDDDBB99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F56A26-A1EE-4989-888E-D2D4EBF6E714}">
      <dgm:prSet/>
      <dgm:spPr/>
      <dgm:t>
        <a:bodyPr/>
        <a:lstStyle/>
        <a:p>
          <a:r>
            <a:rPr lang="en-US" b="1" baseline="0"/>
            <a:t>Depth Map Analysis</a:t>
          </a:r>
          <a:endParaRPr lang="en-US"/>
        </a:p>
      </dgm:t>
    </dgm:pt>
    <dgm:pt modelId="{37BB362B-A068-49EB-BCF5-248420991C4A}" type="parTrans" cxnId="{AF80C785-A76A-4D87-8486-E4A8F0D64363}">
      <dgm:prSet/>
      <dgm:spPr/>
      <dgm:t>
        <a:bodyPr/>
        <a:lstStyle/>
        <a:p>
          <a:endParaRPr lang="en-US"/>
        </a:p>
      </dgm:t>
    </dgm:pt>
    <dgm:pt modelId="{E326A851-E8E0-4640-B461-BC0782A687C6}" type="sibTrans" cxnId="{AF80C785-A76A-4D87-8486-E4A8F0D64363}">
      <dgm:prSet/>
      <dgm:spPr/>
      <dgm:t>
        <a:bodyPr/>
        <a:lstStyle/>
        <a:p>
          <a:endParaRPr lang="en-US"/>
        </a:p>
      </dgm:t>
    </dgm:pt>
    <dgm:pt modelId="{6F74756A-36C3-48B4-B672-3629F33896D1}">
      <dgm:prSet/>
      <dgm:spPr/>
      <dgm:t>
        <a:bodyPr/>
        <a:lstStyle/>
        <a:p>
          <a:r>
            <a:rPr lang="en-US" b="1" baseline="0"/>
            <a:t>Anomaly Detection</a:t>
          </a:r>
          <a:endParaRPr lang="en-US"/>
        </a:p>
      </dgm:t>
    </dgm:pt>
    <dgm:pt modelId="{921A4A2F-66C6-493C-AA85-4A8BAA855DB8}" type="parTrans" cxnId="{43BB83C4-AAA8-4732-8149-C7E194567558}">
      <dgm:prSet/>
      <dgm:spPr/>
      <dgm:t>
        <a:bodyPr/>
        <a:lstStyle/>
        <a:p>
          <a:endParaRPr lang="en-US"/>
        </a:p>
      </dgm:t>
    </dgm:pt>
    <dgm:pt modelId="{4BD5AD91-14FB-48F0-A424-2C043C599098}" type="sibTrans" cxnId="{43BB83C4-AAA8-4732-8149-C7E194567558}">
      <dgm:prSet/>
      <dgm:spPr/>
      <dgm:t>
        <a:bodyPr/>
        <a:lstStyle/>
        <a:p>
          <a:endParaRPr lang="en-US"/>
        </a:p>
      </dgm:t>
    </dgm:pt>
    <dgm:pt modelId="{5A9F2614-2652-49ED-9B75-F189EDD5CF46}">
      <dgm:prSet/>
      <dgm:spPr/>
      <dgm:t>
        <a:bodyPr/>
        <a:lstStyle/>
        <a:p>
          <a:r>
            <a:rPr lang="en-US" b="1" baseline="0"/>
            <a:t>Fusion Approach</a:t>
          </a:r>
          <a:endParaRPr lang="en-US"/>
        </a:p>
      </dgm:t>
    </dgm:pt>
    <dgm:pt modelId="{93AC8E25-7AE4-4EB6-B9F2-1E9674FB3398}" type="parTrans" cxnId="{B45A2E77-1D09-4938-B6B3-08B667E90187}">
      <dgm:prSet/>
      <dgm:spPr/>
      <dgm:t>
        <a:bodyPr/>
        <a:lstStyle/>
        <a:p>
          <a:endParaRPr lang="en-US"/>
        </a:p>
      </dgm:t>
    </dgm:pt>
    <dgm:pt modelId="{6B1278EC-4DC6-473D-8A98-5B8A89B28F75}" type="sibTrans" cxnId="{B45A2E77-1D09-4938-B6B3-08B667E90187}">
      <dgm:prSet/>
      <dgm:spPr/>
      <dgm:t>
        <a:bodyPr/>
        <a:lstStyle/>
        <a:p>
          <a:endParaRPr lang="en-US"/>
        </a:p>
      </dgm:t>
    </dgm:pt>
    <dgm:pt modelId="{946E0C55-9662-4870-BF79-5308874475A3}" type="pres">
      <dgm:prSet presAssocID="{3B48AE2D-2E5A-4B98-8BFB-B1EDDDDBB999}" presName="outerComposite" presStyleCnt="0">
        <dgm:presLayoutVars>
          <dgm:chMax val="5"/>
          <dgm:dir/>
          <dgm:resizeHandles val="exact"/>
        </dgm:presLayoutVars>
      </dgm:prSet>
      <dgm:spPr/>
    </dgm:pt>
    <dgm:pt modelId="{1C0E7E10-446C-4E01-B0A4-001C0A499A34}" type="pres">
      <dgm:prSet presAssocID="{3B48AE2D-2E5A-4B98-8BFB-B1EDDDDBB999}" presName="dummyMaxCanvas" presStyleCnt="0">
        <dgm:presLayoutVars/>
      </dgm:prSet>
      <dgm:spPr/>
    </dgm:pt>
    <dgm:pt modelId="{DF70ECFD-9DC6-433D-AC31-7A70E2B5E48C}" type="pres">
      <dgm:prSet presAssocID="{3B48AE2D-2E5A-4B98-8BFB-B1EDDDDBB999}" presName="ThreeNodes_1" presStyleLbl="node1" presStyleIdx="0" presStyleCnt="3">
        <dgm:presLayoutVars>
          <dgm:bulletEnabled val="1"/>
        </dgm:presLayoutVars>
      </dgm:prSet>
      <dgm:spPr/>
    </dgm:pt>
    <dgm:pt modelId="{5F948C1C-E794-4276-A1EC-C8A7CE6A96FA}" type="pres">
      <dgm:prSet presAssocID="{3B48AE2D-2E5A-4B98-8BFB-B1EDDDDBB999}" presName="ThreeNodes_2" presStyleLbl="node1" presStyleIdx="1" presStyleCnt="3">
        <dgm:presLayoutVars>
          <dgm:bulletEnabled val="1"/>
        </dgm:presLayoutVars>
      </dgm:prSet>
      <dgm:spPr/>
    </dgm:pt>
    <dgm:pt modelId="{68D58DAE-D980-4214-B730-D890D6155A1C}" type="pres">
      <dgm:prSet presAssocID="{3B48AE2D-2E5A-4B98-8BFB-B1EDDDDBB999}" presName="ThreeNodes_3" presStyleLbl="node1" presStyleIdx="2" presStyleCnt="3">
        <dgm:presLayoutVars>
          <dgm:bulletEnabled val="1"/>
        </dgm:presLayoutVars>
      </dgm:prSet>
      <dgm:spPr/>
    </dgm:pt>
    <dgm:pt modelId="{746432F7-D5FA-4825-A181-D4139740B54A}" type="pres">
      <dgm:prSet presAssocID="{3B48AE2D-2E5A-4B98-8BFB-B1EDDDDBB999}" presName="ThreeConn_1-2" presStyleLbl="fgAccFollowNode1" presStyleIdx="0" presStyleCnt="2">
        <dgm:presLayoutVars>
          <dgm:bulletEnabled val="1"/>
        </dgm:presLayoutVars>
      </dgm:prSet>
      <dgm:spPr/>
    </dgm:pt>
    <dgm:pt modelId="{49121CA0-459B-453B-8D95-AD89DF3DC5C7}" type="pres">
      <dgm:prSet presAssocID="{3B48AE2D-2E5A-4B98-8BFB-B1EDDDDBB999}" presName="ThreeConn_2-3" presStyleLbl="fgAccFollowNode1" presStyleIdx="1" presStyleCnt="2">
        <dgm:presLayoutVars>
          <dgm:bulletEnabled val="1"/>
        </dgm:presLayoutVars>
      </dgm:prSet>
      <dgm:spPr/>
    </dgm:pt>
    <dgm:pt modelId="{D823FE82-AC1A-4794-89A1-253D011CA8D4}" type="pres">
      <dgm:prSet presAssocID="{3B48AE2D-2E5A-4B98-8BFB-B1EDDDDBB999}" presName="ThreeNodes_1_text" presStyleLbl="node1" presStyleIdx="2" presStyleCnt="3">
        <dgm:presLayoutVars>
          <dgm:bulletEnabled val="1"/>
        </dgm:presLayoutVars>
      </dgm:prSet>
      <dgm:spPr/>
    </dgm:pt>
    <dgm:pt modelId="{C98A7881-6F42-44E6-9B0B-2185083844E2}" type="pres">
      <dgm:prSet presAssocID="{3B48AE2D-2E5A-4B98-8BFB-B1EDDDDBB999}" presName="ThreeNodes_2_text" presStyleLbl="node1" presStyleIdx="2" presStyleCnt="3">
        <dgm:presLayoutVars>
          <dgm:bulletEnabled val="1"/>
        </dgm:presLayoutVars>
      </dgm:prSet>
      <dgm:spPr/>
    </dgm:pt>
    <dgm:pt modelId="{9F966F10-F2B3-45BC-ABB1-EB6B5B5A728A}" type="pres">
      <dgm:prSet presAssocID="{3B48AE2D-2E5A-4B98-8BFB-B1EDDDDBB9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560015F-6B83-4DF3-8298-61A51477F71A}" type="presOf" srcId="{6F74756A-36C3-48B4-B672-3629F33896D1}" destId="{C98A7881-6F42-44E6-9B0B-2185083844E2}" srcOrd="1" destOrd="0" presId="urn:microsoft.com/office/officeart/2005/8/layout/vProcess5"/>
    <dgm:cxn modelId="{B6E66F4C-B52E-494E-BCD0-6523C9E4B9BF}" type="presOf" srcId="{6F74756A-36C3-48B4-B672-3629F33896D1}" destId="{5F948C1C-E794-4276-A1EC-C8A7CE6A96FA}" srcOrd="0" destOrd="0" presId="urn:microsoft.com/office/officeart/2005/8/layout/vProcess5"/>
    <dgm:cxn modelId="{C957FE76-6C73-4C33-A675-EA7B18D01481}" type="presOf" srcId="{5A9F2614-2652-49ED-9B75-F189EDD5CF46}" destId="{68D58DAE-D980-4214-B730-D890D6155A1C}" srcOrd="0" destOrd="0" presId="urn:microsoft.com/office/officeart/2005/8/layout/vProcess5"/>
    <dgm:cxn modelId="{B45A2E77-1D09-4938-B6B3-08B667E90187}" srcId="{3B48AE2D-2E5A-4B98-8BFB-B1EDDDDBB999}" destId="{5A9F2614-2652-49ED-9B75-F189EDD5CF46}" srcOrd="2" destOrd="0" parTransId="{93AC8E25-7AE4-4EB6-B9F2-1E9674FB3398}" sibTransId="{6B1278EC-4DC6-473D-8A98-5B8A89B28F75}"/>
    <dgm:cxn modelId="{00E47383-81E0-43E9-9016-DCBAD42E44C9}" type="presOf" srcId="{3B48AE2D-2E5A-4B98-8BFB-B1EDDDDBB999}" destId="{946E0C55-9662-4870-BF79-5308874475A3}" srcOrd="0" destOrd="0" presId="urn:microsoft.com/office/officeart/2005/8/layout/vProcess5"/>
    <dgm:cxn modelId="{AF80C785-A76A-4D87-8486-E4A8F0D64363}" srcId="{3B48AE2D-2E5A-4B98-8BFB-B1EDDDDBB999}" destId="{5AF56A26-A1EE-4989-888E-D2D4EBF6E714}" srcOrd="0" destOrd="0" parTransId="{37BB362B-A068-49EB-BCF5-248420991C4A}" sibTransId="{E326A851-E8E0-4640-B461-BC0782A687C6}"/>
    <dgm:cxn modelId="{8314299C-3C9C-47F7-856E-8AFC5D982FEF}" type="presOf" srcId="{E326A851-E8E0-4640-B461-BC0782A687C6}" destId="{746432F7-D5FA-4825-A181-D4139740B54A}" srcOrd="0" destOrd="0" presId="urn:microsoft.com/office/officeart/2005/8/layout/vProcess5"/>
    <dgm:cxn modelId="{C918DBAF-00AE-496E-8A8B-991B89643699}" type="presOf" srcId="{5AF56A26-A1EE-4989-888E-D2D4EBF6E714}" destId="{D823FE82-AC1A-4794-89A1-253D011CA8D4}" srcOrd="1" destOrd="0" presId="urn:microsoft.com/office/officeart/2005/8/layout/vProcess5"/>
    <dgm:cxn modelId="{706722BA-135B-4FB3-B87B-20EEDDFFB022}" type="presOf" srcId="{5A9F2614-2652-49ED-9B75-F189EDD5CF46}" destId="{9F966F10-F2B3-45BC-ABB1-EB6B5B5A728A}" srcOrd="1" destOrd="0" presId="urn:microsoft.com/office/officeart/2005/8/layout/vProcess5"/>
    <dgm:cxn modelId="{43BB83C4-AAA8-4732-8149-C7E194567558}" srcId="{3B48AE2D-2E5A-4B98-8BFB-B1EDDDDBB999}" destId="{6F74756A-36C3-48B4-B672-3629F33896D1}" srcOrd="1" destOrd="0" parTransId="{921A4A2F-66C6-493C-AA85-4A8BAA855DB8}" sibTransId="{4BD5AD91-14FB-48F0-A424-2C043C599098}"/>
    <dgm:cxn modelId="{E5B892DF-0738-44B6-8562-36087A226099}" type="presOf" srcId="{4BD5AD91-14FB-48F0-A424-2C043C599098}" destId="{49121CA0-459B-453B-8D95-AD89DF3DC5C7}" srcOrd="0" destOrd="0" presId="urn:microsoft.com/office/officeart/2005/8/layout/vProcess5"/>
    <dgm:cxn modelId="{E39FCAFE-7F49-4A33-A68E-00A60051DDB4}" type="presOf" srcId="{5AF56A26-A1EE-4989-888E-D2D4EBF6E714}" destId="{DF70ECFD-9DC6-433D-AC31-7A70E2B5E48C}" srcOrd="0" destOrd="0" presId="urn:microsoft.com/office/officeart/2005/8/layout/vProcess5"/>
    <dgm:cxn modelId="{D31EB1BC-098A-4F08-9E98-F53CD1D60087}" type="presParOf" srcId="{946E0C55-9662-4870-BF79-5308874475A3}" destId="{1C0E7E10-446C-4E01-B0A4-001C0A499A34}" srcOrd="0" destOrd="0" presId="urn:microsoft.com/office/officeart/2005/8/layout/vProcess5"/>
    <dgm:cxn modelId="{E0ED1D20-D548-4469-A064-4BAA928E864F}" type="presParOf" srcId="{946E0C55-9662-4870-BF79-5308874475A3}" destId="{DF70ECFD-9DC6-433D-AC31-7A70E2B5E48C}" srcOrd="1" destOrd="0" presId="urn:microsoft.com/office/officeart/2005/8/layout/vProcess5"/>
    <dgm:cxn modelId="{EAF3C461-EAA5-4B8B-8C2D-4D1FFC7327F5}" type="presParOf" srcId="{946E0C55-9662-4870-BF79-5308874475A3}" destId="{5F948C1C-E794-4276-A1EC-C8A7CE6A96FA}" srcOrd="2" destOrd="0" presId="urn:microsoft.com/office/officeart/2005/8/layout/vProcess5"/>
    <dgm:cxn modelId="{13014DAD-C43B-44B5-8BBF-EDEABCA06823}" type="presParOf" srcId="{946E0C55-9662-4870-BF79-5308874475A3}" destId="{68D58DAE-D980-4214-B730-D890D6155A1C}" srcOrd="3" destOrd="0" presId="urn:microsoft.com/office/officeart/2005/8/layout/vProcess5"/>
    <dgm:cxn modelId="{2F7829E8-9CCA-4B03-BE2B-3390B3C99E8F}" type="presParOf" srcId="{946E0C55-9662-4870-BF79-5308874475A3}" destId="{746432F7-D5FA-4825-A181-D4139740B54A}" srcOrd="4" destOrd="0" presId="urn:microsoft.com/office/officeart/2005/8/layout/vProcess5"/>
    <dgm:cxn modelId="{6F54765B-EEC8-47BF-9E8D-7F250E13BF2B}" type="presParOf" srcId="{946E0C55-9662-4870-BF79-5308874475A3}" destId="{49121CA0-459B-453B-8D95-AD89DF3DC5C7}" srcOrd="5" destOrd="0" presId="urn:microsoft.com/office/officeart/2005/8/layout/vProcess5"/>
    <dgm:cxn modelId="{EAC91C65-9120-4F65-A7FC-0F8B30DF8E97}" type="presParOf" srcId="{946E0C55-9662-4870-BF79-5308874475A3}" destId="{D823FE82-AC1A-4794-89A1-253D011CA8D4}" srcOrd="6" destOrd="0" presId="urn:microsoft.com/office/officeart/2005/8/layout/vProcess5"/>
    <dgm:cxn modelId="{117231CC-5AEA-4A95-9C77-607991437BBD}" type="presParOf" srcId="{946E0C55-9662-4870-BF79-5308874475A3}" destId="{C98A7881-6F42-44E6-9B0B-2185083844E2}" srcOrd="7" destOrd="0" presId="urn:microsoft.com/office/officeart/2005/8/layout/vProcess5"/>
    <dgm:cxn modelId="{D2FDDEAD-FF16-41A8-8DF6-CDE9305BA43A}" type="presParOf" srcId="{946E0C55-9662-4870-BF79-5308874475A3}" destId="{9F966F10-F2B3-45BC-ABB1-EB6B5B5A72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19EE2-C761-48D3-AFBD-BA91E14A9A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A0DFF-9424-44F6-984F-F7405AB37C5B}">
      <dgm:prSet/>
      <dgm:spPr/>
      <dgm:t>
        <a:bodyPr/>
        <a:lstStyle/>
        <a:p>
          <a:r>
            <a:rPr lang="en-US" dirty="0"/>
            <a:t>[1]  J. Deng, J. Guo, N. Xue, and S. Zafeiriou, ‘‘</a:t>
          </a:r>
          <a:r>
            <a:rPr lang="en-US" dirty="0" err="1"/>
            <a:t>ArcFace</a:t>
          </a:r>
          <a:r>
            <a:rPr lang="en-US" dirty="0"/>
            <a:t>: Additive angular margin loss for deep face recognition,’’ in Proc. IEEE/CVF Conf. </a:t>
          </a:r>
          <a:r>
            <a:rPr lang="en-US" dirty="0" err="1"/>
            <a:t>Comput</a:t>
          </a:r>
          <a:r>
            <a:rPr lang="en-US" dirty="0"/>
            <a:t>. Vis. Pattern </a:t>
          </a:r>
          <a:r>
            <a:rPr lang="en-US" dirty="0" err="1"/>
            <a:t>Recognit</a:t>
          </a:r>
          <a:r>
            <a:rPr lang="en-US" dirty="0"/>
            <a:t>. (CVPR), Jun. 2019, pp. 4685–4694.</a:t>
          </a:r>
        </a:p>
      </dgm:t>
    </dgm:pt>
    <dgm:pt modelId="{1E11C87A-5D6B-4839-9036-6413DA517BCA}" type="parTrans" cxnId="{96330F40-975E-41EF-BF7A-DE914C50432E}">
      <dgm:prSet/>
      <dgm:spPr/>
      <dgm:t>
        <a:bodyPr/>
        <a:lstStyle/>
        <a:p>
          <a:endParaRPr lang="en-US"/>
        </a:p>
      </dgm:t>
    </dgm:pt>
    <dgm:pt modelId="{2E14C6B3-9FC6-4F26-9348-18001D3EDD53}" type="sibTrans" cxnId="{96330F40-975E-41EF-BF7A-DE914C50432E}">
      <dgm:prSet/>
      <dgm:spPr/>
      <dgm:t>
        <a:bodyPr/>
        <a:lstStyle/>
        <a:p>
          <a:endParaRPr lang="en-US"/>
        </a:p>
      </dgm:t>
    </dgm:pt>
    <dgm:pt modelId="{44F79046-B2D9-4AA8-9236-864FAED9C506}">
      <dgm:prSet/>
      <dgm:spPr/>
      <dgm:t>
        <a:bodyPr/>
        <a:lstStyle/>
        <a:p>
          <a:r>
            <a:rPr lang="en-US" dirty="0"/>
            <a:t>[2]  Q. Meng, S. Zhao, Z. Huang, and F. Zhou, ‘‘</a:t>
          </a:r>
          <a:r>
            <a:rPr lang="en-US" dirty="0" err="1"/>
            <a:t>MagFace</a:t>
          </a:r>
          <a:r>
            <a:rPr lang="en-US" dirty="0"/>
            <a:t>: A universal representation for face recognition and quality assessment,’’ in Proc. IEEE/CVF Conf. </a:t>
          </a:r>
          <a:r>
            <a:rPr lang="en-US" dirty="0" err="1"/>
            <a:t>Comput</a:t>
          </a:r>
          <a:r>
            <a:rPr lang="en-US" dirty="0"/>
            <a:t>. Vis. Pattern </a:t>
          </a:r>
          <a:r>
            <a:rPr lang="en-US" dirty="0" err="1"/>
            <a:t>Recognit</a:t>
          </a:r>
          <a:r>
            <a:rPr lang="en-US" dirty="0"/>
            <a:t>. (CVPR), Jun. 2021, pp. 14220–14229.</a:t>
          </a:r>
        </a:p>
      </dgm:t>
    </dgm:pt>
    <dgm:pt modelId="{1B8B52BA-7A4E-487F-9C47-B710EAED1DCB}" type="parTrans" cxnId="{1E4D62C3-53F5-47E1-8037-5A2BFA7D1E7A}">
      <dgm:prSet/>
      <dgm:spPr/>
      <dgm:t>
        <a:bodyPr/>
        <a:lstStyle/>
        <a:p>
          <a:endParaRPr lang="en-US"/>
        </a:p>
      </dgm:t>
    </dgm:pt>
    <dgm:pt modelId="{CC32E64A-63A7-4F68-9263-0DBDCE1BBA36}" type="sibTrans" cxnId="{1E4D62C3-53F5-47E1-8037-5A2BFA7D1E7A}">
      <dgm:prSet/>
      <dgm:spPr/>
      <dgm:t>
        <a:bodyPr/>
        <a:lstStyle/>
        <a:p>
          <a:endParaRPr lang="en-US"/>
        </a:p>
      </dgm:t>
    </dgm:pt>
    <dgm:pt modelId="{26CBDEDE-7340-42E0-8E14-E62D1825BD76}">
      <dgm:prSet/>
      <dgm:spPr/>
      <dgm:t>
        <a:bodyPr/>
        <a:lstStyle/>
        <a:p>
          <a:r>
            <a:rPr lang="en-US" dirty="0"/>
            <a:t>[3] R. Raghavendra, K. B. Raja, and C. Busch, ‘‘Presentation attack detection for face recognition using light field camera,’’ IEEE Trans. </a:t>
          </a:r>
          <a:r>
            <a:rPr lang="en-US" dirty="0" err="1"/>
            <a:t>ImageProcess</a:t>
          </a:r>
          <a:r>
            <a:rPr lang="en-US" dirty="0"/>
            <a:t>., vol. 24, no. 3, pp. 1060–1075, Mar. 2015.[23] </a:t>
          </a:r>
        </a:p>
      </dgm:t>
    </dgm:pt>
    <dgm:pt modelId="{D7B73D7B-D886-46E7-B096-3B477460D5E0}" type="parTrans" cxnId="{097FB4A7-D2C6-4D70-8F45-9EA0F0B64EB9}">
      <dgm:prSet/>
      <dgm:spPr/>
      <dgm:t>
        <a:bodyPr/>
        <a:lstStyle/>
        <a:p>
          <a:endParaRPr lang="en-US"/>
        </a:p>
      </dgm:t>
    </dgm:pt>
    <dgm:pt modelId="{63BA4B85-B655-46F8-8154-DCA23734D9B0}" type="sibTrans" cxnId="{097FB4A7-D2C6-4D70-8F45-9EA0F0B64EB9}">
      <dgm:prSet/>
      <dgm:spPr/>
      <dgm:t>
        <a:bodyPr/>
        <a:lstStyle/>
        <a:p>
          <a:endParaRPr lang="en-US"/>
        </a:p>
      </dgm:t>
    </dgm:pt>
    <dgm:pt modelId="{83C11ABD-59FC-450D-9919-A1113BDEE9F0}">
      <dgm:prSet/>
      <dgm:spPr/>
      <dgm:t>
        <a:bodyPr/>
        <a:lstStyle/>
        <a:p>
          <a:r>
            <a:rPr lang="en-US" dirty="0"/>
            <a:t>[4] C.Chen,A.Dantcheva,T.Swearingen,andA.Ross,‘‘</a:t>
          </a:r>
          <a:r>
            <a:rPr lang="en-US" dirty="0" err="1"/>
            <a:t>Spoofingfacesusing</a:t>
          </a:r>
          <a:r>
            <a:rPr lang="en-US" dirty="0"/>
            <a:t> makeup: An investigative study,’’ in Proc. IEEE Int. Conf. Identity, </a:t>
          </a:r>
          <a:r>
            <a:rPr lang="en-US" dirty="0" err="1"/>
            <a:t>Secur</a:t>
          </a:r>
          <a:r>
            <a:rPr lang="en-US" dirty="0"/>
            <a:t>. </a:t>
          </a:r>
          <a:r>
            <a:rPr lang="en-US" dirty="0" err="1"/>
            <a:t>Behav</a:t>
          </a:r>
          <a:r>
            <a:rPr lang="en-US" dirty="0"/>
            <a:t>. Anal. (ISBA), Feb. 2017, pp. 1–8. [36]</a:t>
          </a:r>
        </a:p>
      </dgm:t>
    </dgm:pt>
    <dgm:pt modelId="{42EC7ADD-ACD6-4A0A-8628-2409B636CBB3}" type="parTrans" cxnId="{26705217-86AF-4B32-9606-9E7FFE3F62CF}">
      <dgm:prSet/>
      <dgm:spPr/>
      <dgm:t>
        <a:bodyPr/>
        <a:lstStyle/>
        <a:p>
          <a:endParaRPr lang="en-US"/>
        </a:p>
      </dgm:t>
    </dgm:pt>
    <dgm:pt modelId="{3632CC0C-8EE5-46D6-A3ED-83BBE5C66236}" type="sibTrans" cxnId="{26705217-86AF-4B32-9606-9E7FFE3F62CF}">
      <dgm:prSet/>
      <dgm:spPr/>
      <dgm:t>
        <a:bodyPr/>
        <a:lstStyle/>
        <a:p>
          <a:endParaRPr lang="en-US"/>
        </a:p>
      </dgm:t>
    </dgm:pt>
    <dgm:pt modelId="{B272B257-FB00-4FE4-9C5F-D2FE2A05EA93}">
      <dgm:prSet/>
      <dgm:spPr/>
      <dgm:t>
        <a:bodyPr/>
        <a:lstStyle/>
        <a:p>
          <a:r>
            <a:rPr lang="en-US" dirty="0"/>
            <a:t>[5] D. King, ‘‘</a:t>
          </a:r>
          <a:r>
            <a:rPr lang="en-US" dirty="0" err="1"/>
            <a:t>Dlib</a:t>
          </a:r>
          <a:r>
            <a:rPr lang="en-US" dirty="0"/>
            <a:t>-ml: A machine learning toolkit,’’ J. Mach. Learn. Res., vol. 10, pp. 1755–1758, Dec. 2009. [51]</a:t>
          </a:r>
        </a:p>
      </dgm:t>
    </dgm:pt>
    <dgm:pt modelId="{DA12E397-D0BD-46EC-98DE-ABA16874D391}" type="parTrans" cxnId="{958D7CB3-960E-41A3-853F-D0E8110A429C}">
      <dgm:prSet/>
      <dgm:spPr/>
      <dgm:t>
        <a:bodyPr/>
        <a:lstStyle/>
        <a:p>
          <a:endParaRPr lang="en-US"/>
        </a:p>
      </dgm:t>
    </dgm:pt>
    <dgm:pt modelId="{5EBD2712-C0DB-413E-880F-6A5C13250BD5}" type="sibTrans" cxnId="{958D7CB3-960E-41A3-853F-D0E8110A429C}">
      <dgm:prSet/>
      <dgm:spPr/>
      <dgm:t>
        <a:bodyPr/>
        <a:lstStyle/>
        <a:p>
          <a:endParaRPr lang="en-US"/>
        </a:p>
      </dgm:t>
    </dgm:pt>
    <dgm:pt modelId="{90754EAB-0ABD-4CE1-8E65-0C715155FB3F}">
      <dgm:prSet/>
      <dgm:spPr/>
      <dgm:t>
        <a:bodyPr/>
        <a:lstStyle/>
        <a:p>
          <a:r>
            <a:rPr lang="en-US" dirty="0"/>
            <a:t>[6] J. Deng, J. Guo, E. </a:t>
          </a:r>
          <a:r>
            <a:rPr lang="en-US" dirty="0" err="1"/>
            <a:t>Ververas</a:t>
          </a:r>
          <a:r>
            <a:rPr lang="en-US" dirty="0"/>
            <a:t>, I. </a:t>
          </a:r>
          <a:r>
            <a:rPr lang="en-US" dirty="0" err="1"/>
            <a:t>Kotsia</a:t>
          </a:r>
          <a:r>
            <a:rPr lang="en-US" dirty="0"/>
            <a:t>, and S. Zafeiriou, ‘‘</a:t>
          </a:r>
          <a:r>
            <a:rPr lang="en-US" dirty="0" err="1"/>
            <a:t>RetinaFace</a:t>
          </a:r>
          <a:r>
            <a:rPr lang="en-US" dirty="0"/>
            <a:t>: Single-shot multi-level face </a:t>
          </a:r>
          <a:r>
            <a:rPr lang="en-US" dirty="0" err="1"/>
            <a:t>localisation</a:t>
          </a:r>
          <a:r>
            <a:rPr lang="en-US" dirty="0"/>
            <a:t> in the wild,’’ in Proc. IEEE/CVF Conf. </a:t>
          </a:r>
          <a:r>
            <a:rPr lang="en-US" dirty="0" err="1"/>
            <a:t>Comput</a:t>
          </a:r>
          <a:r>
            <a:rPr lang="en-US" dirty="0"/>
            <a:t>. Vis. Pattern </a:t>
          </a:r>
          <a:r>
            <a:rPr lang="en-US" dirty="0" err="1"/>
            <a:t>Recognit</a:t>
          </a:r>
          <a:r>
            <a:rPr lang="en-US" dirty="0"/>
            <a:t>. (CVPR), Jun. 2020, pp. 5202–5211. [53]</a:t>
          </a:r>
        </a:p>
      </dgm:t>
    </dgm:pt>
    <dgm:pt modelId="{13A3E962-5BDE-426C-8734-3669983BA80E}" type="parTrans" cxnId="{7AD6BC57-2F79-4921-A557-FF85A3840002}">
      <dgm:prSet/>
      <dgm:spPr/>
      <dgm:t>
        <a:bodyPr/>
        <a:lstStyle/>
        <a:p>
          <a:endParaRPr lang="en-US"/>
        </a:p>
      </dgm:t>
    </dgm:pt>
    <dgm:pt modelId="{BB2B5030-EBDC-4BB4-B090-C5DABA663809}" type="sibTrans" cxnId="{7AD6BC57-2F79-4921-A557-FF85A3840002}">
      <dgm:prSet/>
      <dgm:spPr/>
      <dgm:t>
        <a:bodyPr/>
        <a:lstStyle/>
        <a:p>
          <a:endParaRPr lang="en-US"/>
        </a:p>
      </dgm:t>
    </dgm:pt>
    <dgm:pt modelId="{C6C1110E-D768-4191-B848-379C67E38643}">
      <dgm:prSet/>
      <dgm:spPr/>
      <dgm:t>
        <a:bodyPr/>
        <a:lstStyle/>
        <a:p>
          <a:r>
            <a:rPr lang="en-US" dirty="0"/>
            <a:t>[7] K.Zhang,Z.Zhang,Z.Li,andY.Qiao,‘‘</a:t>
          </a:r>
          <a:r>
            <a:rPr lang="en-US" dirty="0" err="1"/>
            <a:t>Jointfacedetectionandalignment</a:t>
          </a:r>
          <a:r>
            <a:rPr lang="en-US" dirty="0"/>
            <a:t> using multitask cascaded convolutional networks,’’ IEEE Signal Process. Lett., vol. 23, no. 10, pp. 1499–1503, Oct. 2016. [52]</a:t>
          </a:r>
        </a:p>
      </dgm:t>
    </dgm:pt>
    <dgm:pt modelId="{3675D6EA-65CC-4A41-B4BA-6BFC2F42218E}" type="parTrans" cxnId="{AAD705EB-DB33-476E-9DA5-DF8F13FDFFEC}">
      <dgm:prSet/>
      <dgm:spPr/>
      <dgm:t>
        <a:bodyPr/>
        <a:lstStyle/>
        <a:p>
          <a:endParaRPr lang="en-US"/>
        </a:p>
      </dgm:t>
    </dgm:pt>
    <dgm:pt modelId="{311E9F46-55A1-4558-9928-9E405CD6EBBF}" type="sibTrans" cxnId="{AAD705EB-DB33-476E-9DA5-DF8F13FDFFEC}">
      <dgm:prSet/>
      <dgm:spPr/>
      <dgm:t>
        <a:bodyPr/>
        <a:lstStyle/>
        <a:p>
          <a:endParaRPr lang="en-US"/>
        </a:p>
      </dgm:t>
    </dgm:pt>
    <dgm:pt modelId="{640CE580-AAD5-42A8-A9BE-BD94BF4D04BB}">
      <dgm:prSet/>
      <dgm:spPr/>
      <dgm:t>
        <a:bodyPr/>
        <a:lstStyle/>
        <a:p>
          <a:r>
            <a:rPr lang="en-US" dirty="0">
              <a:latin typeface="Bell MT"/>
            </a:rPr>
            <a:t>[9]</a:t>
          </a:r>
          <a:r>
            <a:rPr lang="en-US" dirty="0"/>
            <a:t> Information Technology Biometric Presentation Attack Detection—Part 3: Testing and Reporting, Standard ISO/IEC JTC1 SC37 Biometrics, ISO/IEC 30107-3, International Organization for Standardization, 2017. [56]</a:t>
          </a:r>
        </a:p>
      </dgm:t>
    </dgm:pt>
    <dgm:pt modelId="{D8193E92-E4E4-48FA-8AF7-3F53114E562B}" type="parTrans" cxnId="{EAD1317A-3705-4B70-A398-050F9CB7669E}">
      <dgm:prSet/>
      <dgm:spPr/>
      <dgm:t>
        <a:bodyPr/>
        <a:lstStyle/>
        <a:p>
          <a:endParaRPr lang="en-US"/>
        </a:p>
      </dgm:t>
    </dgm:pt>
    <dgm:pt modelId="{45715CD6-CC70-447C-8A88-AEAF835313B5}" type="sibTrans" cxnId="{EAD1317A-3705-4B70-A398-050F9CB7669E}">
      <dgm:prSet/>
      <dgm:spPr/>
      <dgm:t>
        <a:bodyPr/>
        <a:lstStyle/>
        <a:p>
          <a:endParaRPr lang="en-US"/>
        </a:p>
      </dgm:t>
    </dgm:pt>
    <dgm:pt modelId="{07763459-C247-4341-B491-8117C54F51DD}">
      <dgm:prSet/>
      <dgm:spPr/>
      <dgm:t>
        <a:bodyPr/>
        <a:lstStyle/>
        <a:p>
          <a:r>
            <a:rPr lang="en-US" dirty="0">
              <a:latin typeface="Bell MT"/>
            </a:rPr>
            <a:t>[10]</a:t>
          </a:r>
          <a:r>
            <a:rPr lang="en-US" dirty="0"/>
            <a:t>  C. </a:t>
          </a:r>
          <a:r>
            <a:rPr lang="en-US" dirty="0" err="1"/>
            <a:t>Lugaresi</a:t>
          </a:r>
          <a:r>
            <a:rPr lang="en-US" dirty="0"/>
            <a:t>, J. Tang, H. Nash, C. McClanahan, E. </a:t>
          </a:r>
          <a:r>
            <a:rPr lang="en-US" dirty="0" err="1"/>
            <a:t>Uboweja</a:t>
          </a:r>
          <a:r>
            <a:rPr lang="en-US" dirty="0"/>
            <a:t>, M. Hays, F. Zhang, C.-L. Chang, M. G. Yong, J. Lee, W.-T. Chang, W. Hua, M. Georg, and M. Grundmann, ‘‘</a:t>
          </a:r>
          <a:r>
            <a:rPr lang="en-US" dirty="0" err="1"/>
            <a:t>MediaPipe</a:t>
          </a:r>
          <a:r>
            <a:rPr lang="en-US" dirty="0"/>
            <a:t>: A framework for perceiving and processing reality,’’ in Proc. 3rd Workshop </a:t>
          </a:r>
          <a:r>
            <a:rPr lang="en-US" dirty="0" err="1"/>
            <a:t>Comput</a:t>
          </a:r>
          <a:r>
            <a:rPr lang="en-US" dirty="0"/>
            <a:t>. Vis. AR/VR IEEE </a:t>
          </a:r>
          <a:r>
            <a:rPr lang="en-US" dirty="0" err="1"/>
            <a:t>Comput</a:t>
          </a:r>
          <a:r>
            <a:rPr lang="en-US" dirty="0"/>
            <a:t>. Vis. Pattern </a:t>
          </a:r>
          <a:r>
            <a:rPr lang="en-US" dirty="0" err="1"/>
            <a:t>Recognit</a:t>
          </a:r>
          <a:r>
            <a:rPr lang="en-US" dirty="0"/>
            <a:t>. (CVPR), Jun. 2019, pp. 1–4.  [57]</a:t>
          </a:r>
        </a:p>
      </dgm:t>
    </dgm:pt>
    <dgm:pt modelId="{86C0E164-A436-4590-838A-68A383F77D23}" type="parTrans" cxnId="{B35196B9-EF06-4DD8-ACAF-9C33946230AF}">
      <dgm:prSet/>
      <dgm:spPr/>
      <dgm:t>
        <a:bodyPr/>
        <a:lstStyle/>
        <a:p>
          <a:endParaRPr lang="en-US"/>
        </a:p>
      </dgm:t>
    </dgm:pt>
    <dgm:pt modelId="{215D8993-3BBC-4007-821B-33A61438A0FB}" type="sibTrans" cxnId="{B35196B9-EF06-4DD8-ACAF-9C33946230AF}">
      <dgm:prSet/>
      <dgm:spPr/>
      <dgm:t>
        <a:bodyPr/>
        <a:lstStyle/>
        <a:p>
          <a:endParaRPr lang="en-US"/>
        </a:p>
      </dgm:t>
    </dgm:pt>
    <dgm:pt modelId="{CC0BD6B8-996B-43AF-9250-CB0B402A8C4A}">
      <dgm:prSet phldr="0"/>
      <dgm:spPr/>
      <dgm:t>
        <a:bodyPr/>
        <a:lstStyle/>
        <a:p>
          <a:pPr rtl="0"/>
          <a:r>
            <a:rPr lang="en-US" dirty="0">
              <a:latin typeface="Bell MT"/>
            </a:rPr>
            <a:t>[8]</a:t>
          </a:r>
          <a:r>
            <a:rPr lang="en-US" dirty="0"/>
            <a:t> P. J. Phillips, P. J. Flynn, T. Scruggs, K. W. Bowyer, J. Chang, K. Hoffman, J. Marques, J. Min, and W. Worek, ‘‘Overview of the face recognition grand challenge,’’ in Proc. IEEE </a:t>
          </a:r>
          <a:r>
            <a:rPr lang="en-US" dirty="0" err="1"/>
            <a:t>Comput</a:t>
          </a:r>
          <a:r>
            <a:rPr lang="en-US" dirty="0"/>
            <a:t>. Soc. Conf. </a:t>
          </a:r>
          <a:r>
            <a:rPr lang="en-US" dirty="0" err="1"/>
            <a:t>Comput</a:t>
          </a:r>
          <a:r>
            <a:rPr lang="en-US" dirty="0"/>
            <a:t>. Vis. Pattern </a:t>
          </a:r>
          <a:r>
            <a:rPr lang="en-US" dirty="0" err="1"/>
            <a:t>Recognit</a:t>
          </a:r>
          <a:r>
            <a:rPr lang="en-US" dirty="0"/>
            <a:t>. (CVPR), Jun. 2005, pp. 947–954.</a:t>
          </a:r>
          <a:r>
            <a:rPr lang="en-US" dirty="0">
              <a:latin typeface="Bell MT"/>
            </a:rPr>
            <a:t> </a:t>
          </a: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[</a:t>
          </a:r>
          <a:r>
            <a:rPr lang="en-US" dirty="0">
              <a:solidFill>
                <a:schemeClr val="tx1"/>
              </a:solidFill>
              <a:latin typeface="Calibri"/>
              <a:ea typeface="Calibri"/>
              <a:cs typeface="Calibri"/>
            </a:rPr>
            <a:t>54</a:t>
          </a: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].</a:t>
          </a:r>
        </a:p>
      </dgm:t>
    </dgm:pt>
    <dgm:pt modelId="{8BB17057-3C8C-4AA8-8EE0-0D91EC87288C}" type="parTrans" cxnId="{DFD0613B-2C48-462C-8550-5EE50B05F94C}">
      <dgm:prSet/>
      <dgm:spPr/>
    </dgm:pt>
    <dgm:pt modelId="{857E870D-15FD-47E8-8A72-334BD9C2D912}" type="sibTrans" cxnId="{DFD0613B-2C48-462C-8550-5EE50B05F94C}">
      <dgm:prSet/>
      <dgm:spPr/>
    </dgm:pt>
    <dgm:pt modelId="{D1B25D6E-9188-48F0-8361-17AF32BAA016}" type="pres">
      <dgm:prSet presAssocID="{2F219EE2-C761-48D3-AFBD-BA91E14A9A57}" presName="vert0" presStyleCnt="0">
        <dgm:presLayoutVars>
          <dgm:dir/>
          <dgm:animOne val="branch"/>
          <dgm:animLvl val="lvl"/>
        </dgm:presLayoutVars>
      </dgm:prSet>
      <dgm:spPr/>
    </dgm:pt>
    <dgm:pt modelId="{D8B77FE7-6F15-4308-8ED1-025BF3637582}" type="pres">
      <dgm:prSet presAssocID="{408A0DFF-9424-44F6-984F-F7405AB37C5B}" presName="thickLine" presStyleLbl="alignNode1" presStyleIdx="0" presStyleCnt="10"/>
      <dgm:spPr/>
    </dgm:pt>
    <dgm:pt modelId="{AA7465ED-F64C-442F-B159-4137FB1DC163}" type="pres">
      <dgm:prSet presAssocID="{408A0DFF-9424-44F6-984F-F7405AB37C5B}" presName="horz1" presStyleCnt="0"/>
      <dgm:spPr/>
    </dgm:pt>
    <dgm:pt modelId="{62F8AA1E-9409-43F2-A8E2-F935D14D5F34}" type="pres">
      <dgm:prSet presAssocID="{408A0DFF-9424-44F6-984F-F7405AB37C5B}" presName="tx1" presStyleLbl="revTx" presStyleIdx="0" presStyleCnt="10"/>
      <dgm:spPr/>
    </dgm:pt>
    <dgm:pt modelId="{2DD6A991-8F79-4BE0-9C50-DEB94729682D}" type="pres">
      <dgm:prSet presAssocID="{408A0DFF-9424-44F6-984F-F7405AB37C5B}" presName="vert1" presStyleCnt="0"/>
      <dgm:spPr/>
    </dgm:pt>
    <dgm:pt modelId="{E3334D66-6FB3-4713-A271-55895714EDB3}" type="pres">
      <dgm:prSet presAssocID="{44F79046-B2D9-4AA8-9236-864FAED9C506}" presName="thickLine" presStyleLbl="alignNode1" presStyleIdx="1" presStyleCnt="10"/>
      <dgm:spPr/>
    </dgm:pt>
    <dgm:pt modelId="{2914DB21-37FB-4331-BE40-002A242FD43F}" type="pres">
      <dgm:prSet presAssocID="{44F79046-B2D9-4AA8-9236-864FAED9C506}" presName="horz1" presStyleCnt="0"/>
      <dgm:spPr/>
    </dgm:pt>
    <dgm:pt modelId="{04A4A65E-E1EF-4F41-B147-78F10E8FD4C7}" type="pres">
      <dgm:prSet presAssocID="{44F79046-B2D9-4AA8-9236-864FAED9C506}" presName="tx1" presStyleLbl="revTx" presStyleIdx="1" presStyleCnt="10"/>
      <dgm:spPr/>
    </dgm:pt>
    <dgm:pt modelId="{D23839B5-BC8E-4809-B275-C03481254CAA}" type="pres">
      <dgm:prSet presAssocID="{44F79046-B2D9-4AA8-9236-864FAED9C506}" presName="vert1" presStyleCnt="0"/>
      <dgm:spPr/>
    </dgm:pt>
    <dgm:pt modelId="{E742F677-8F5A-4DC4-B15D-7281D1A55512}" type="pres">
      <dgm:prSet presAssocID="{26CBDEDE-7340-42E0-8E14-E62D1825BD76}" presName="thickLine" presStyleLbl="alignNode1" presStyleIdx="2" presStyleCnt="10"/>
      <dgm:spPr/>
    </dgm:pt>
    <dgm:pt modelId="{E8BC65B0-8559-4B58-BAF1-0DA08D70E07D}" type="pres">
      <dgm:prSet presAssocID="{26CBDEDE-7340-42E0-8E14-E62D1825BD76}" presName="horz1" presStyleCnt="0"/>
      <dgm:spPr/>
    </dgm:pt>
    <dgm:pt modelId="{41CFBB33-E92F-4CE8-8840-DC6222236640}" type="pres">
      <dgm:prSet presAssocID="{26CBDEDE-7340-42E0-8E14-E62D1825BD76}" presName="tx1" presStyleLbl="revTx" presStyleIdx="2" presStyleCnt="10"/>
      <dgm:spPr/>
    </dgm:pt>
    <dgm:pt modelId="{DD5CA73C-A7CD-4221-85BE-A050846BEDBD}" type="pres">
      <dgm:prSet presAssocID="{26CBDEDE-7340-42E0-8E14-E62D1825BD76}" presName="vert1" presStyleCnt="0"/>
      <dgm:spPr/>
    </dgm:pt>
    <dgm:pt modelId="{9BADA5AB-7ED5-43BE-886B-3D3163A05EBE}" type="pres">
      <dgm:prSet presAssocID="{83C11ABD-59FC-450D-9919-A1113BDEE9F0}" presName="thickLine" presStyleLbl="alignNode1" presStyleIdx="3" presStyleCnt="10"/>
      <dgm:spPr/>
    </dgm:pt>
    <dgm:pt modelId="{273CEC83-462E-4513-8A9C-623953C3E6E5}" type="pres">
      <dgm:prSet presAssocID="{83C11ABD-59FC-450D-9919-A1113BDEE9F0}" presName="horz1" presStyleCnt="0"/>
      <dgm:spPr/>
    </dgm:pt>
    <dgm:pt modelId="{2D5178DF-06B9-4C52-8BF2-86E8DBBC9970}" type="pres">
      <dgm:prSet presAssocID="{83C11ABD-59FC-450D-9919-A1113BDEE9F0}" presName="tx1" presStyleLbl="revTx" presStyleIdx="3" presStyleCnt="10"/>
      <dgm:spPr/>
    </dgm:pt>
    <dgm:pt modelId="{394D4734-69FE-41F2-A0E1-DF72DFCF0099}" type="pres">
      <dgm:prSet presAssocID="{83C11ABD-59FC-450D-9919-A1113BDEE9F0}" presName="vert1" presStyleCnt="0"/>
      <dgm:spPr/>
    </dgm:pt>
    <dgm:pt modelId="{874F18E9-AC4B-4DAA-86B7-6CCDA7A3DC96}" type="pres">
      <dgm:prSet presAssocID="{B272B257-FB00-4FE4-9C5F-D2FE2A05EA93}" presName="thickLine" presStyleLbl="alignNode1" presStyleIdx="4" presStyleCnt="10"/>
      <dgm:spPr/>
    </dgm:pt>
    <dgm:pt modelId="{1E7A1F3B-54FE-497F-AA40-721C80803B76}" type="pres">
      <dgm:prSet presAssocID="{B272B257-FB00-4FE4-9C5F-D2FE2A05EA93}" presName="horz1" presStyleCnt="0"/>
      <dgm:spPr/>
    </dgm:pt>
    <dgm:pt modelId="{AE766BFB-4552-40EE-8F85-EA8BB55F988D}" type="pres">
      <dgm:prSet presAssocID="{B272B257-FB00-4FE4-9C5F-D2FE2A05EA93}" presName="tx1" presStyleLbl="revTx" presStyleIdx="4" presStyleCnt="10"/>
      <dgm:spPr/>
    </dgm:pt>
    <dgm:pt modelId="{F6EDCD33-E867-46D4-BEE7-3A6362E19EEB}" type="pres">
      <dgm:prSet presAssocID="{B272B257-FB00-4FE4-9C5F-D2FE2A05EA93}" presName="vert1" presStyleCnt="0"/>
      <dgm:spPr/>
    </dgm:pt>
    <dgm:pt modelId="{01085DAF-4F44-420D-89B1-F2B3EC0AB59D}" type="pres">
      <dgm:prSet presAssocID="{90754EAB-0ABD-4CE1-8E65-0C715155FB3F}" presName="thickLine" presStyleLbl="alignNode1" presStyleIdx="5" presStyleCnt="10"/>
      <dgm:spPr/>
    </dgm:pt>
    <dgm:pt modelId="{72B18748-F339-4226-86CC-AEA6F4928819}" type="pres">
      <dgm:prSet presAssocID="{90754EAB-0ABD-4CE1-8E65-0C715155FB3F}" presName="horz1" presStyleCnt="0"/>
      <dgm:spPr/>
    </dgm:pt>
    <dgm:pt modelId="{7D9A882C-1EC6-47A5-B1EE-E43E9B97A58C}" type="pres">
      <dgm:prSet presAssocID="{90754EAB-0ABD-4CE1-8E65-0C715155FB3F}" presName="tx1" presStyleLbl="revTx" presStyleIdx="5" presStyleCnt="10"/>
      <dgm:spPr/>
    </dgm:pt>
    <dgm:pt modelId="{AC33927D-C7DA-43D9-8E75-7231BD71BFC4}" type="pres">
      <dgm:prSet presAssocID="{90754EAB-0ABD-4CE1-8E65-0C715155FB3F}" presName="vert1" presStyleCnt="0"/>
      <dgm:spPr/>
    </dgm:pt>
    <dgm:pt modelId="{F09ADA5D-7C5F-49C8-9049-A6972B2F1322}" type="pres">
      <dgm:prSet presAssocID="{C6C1110E-D768-4191-B848-379C67E38643}" presName="thickLine" presStyleLbl="alignNode1" presStyleIdx="6" presStyleCnt="10"/>
      <dgm:spPr/>
    </dgm:pt>
    <dgm:pt modelId="{D8902066-CB95-4118-A182-2A78BA41EDB1}" type="pres">
      <dgm:prSet presAssocID="{C6C1110E-D768-4191-B848-379C67E38643}" presName="horz1" presStyleCnt="0"/>
      <dgm:spPr/>
    </dgm:pt>
    <dgm:pt modelId="{F879FC47-4152-4C9E-983C-141C7B56EF96}" type="pres">
      <dgm:prSet presAssocID="{C6C1110E-D768-4191-B848-379C67E38643}" presName="tx1" presStyleLbl="revTx" presStyleIdx="6" presStyleCnt="10"/>
      <dgm:spPr/>
    </dgm:pt>
    <dgm:pt modelId="{250731D8-9CE2-47E1-8A5C-56BD9F265BC5}" type="pres">
      <dgm:prSet presAssocID="{C6C1110E-D768-4191-B848-379C67E38643}" presName="vert1" presStyleCnt="0"/>
      <dgm:spPr/>
    </dgm:pt>
    <dgm:pt modelId="{D39FDF72-8539-471D-9512-4FC0D8F4C3CC}" type="pres">
      <dgm:prSet presAssocID="{CC0BD6B8-996B-43AF-9250-CB0B402A8C4A}" presName="thickLine" presStyleLbl="alignNode1" presStyleIdx="7" presStyleCnt="10"/>
      <dgm:spPr/>
    </dgm:pt>
    <dgm:pt modelId="{195B7D20-1FEB-4512-8B2F-1FB0C6EDBB31}" type="pres">
      <dgm:prSet presAssocID="{CC0BD6B8-996B-43AF-9250-CB0B402A8C4A}" presName="horz1" presStyleCnt="0"/>
      <dgm:spPr/>
    </dgm:pt>
    <dgm:pt modelId="{4841E667-7C9F-4F66-9D34-1D62ACB4DC9D}" type="pres">
      <dgm:prSet presAssocID="{CC0BD6B8-996B-43AF-9250-CB0B402A8C4A}" presName="tx1" presStyleLbl="revTx" presStyleIdx="7" presStyleCnt="10"/>
      <dgm:spPr/>
    </dgm:pt>
    <dgm:pt modelId="{5D5CDCCC-41C6-4F5A-9BDD-A6C45945DF8A}" type="pres">
      <dgm:prSet presAssocID="{CC0BD6B8-996B-43AF-9250-CB0B402A8C4A}" presName="vert1" presStyleCnt="0"/>
      <dgm:spPr/>
    </dgm:pt>
    <dgm:pt modelId="{C736C954-D01A-4D7F-A319-DCA9021EA2DE}" type="pres">
      <dgm:prSet presAssocID="{640CE580-AAD5-42A8-A9BE-BD94BF4D04BB}" presName="thickLine" presStyleLbl="alignNode1" presStyleIdx="8" presStyleCnt="10"/>
      <dgm:spPr/>
    </dgm:pt>
    <dgm:pt modelId="{5E323AD7-1C24-4045-84DC-DC921E96DD96}" type="pres">
      <dgm:prSet presAssocID="{640CE580-AAD5-42A8-A9BE-BD94BF4D04BB}" presName="horz1" presStyleCnt="0"/>
      <dgm:spPr/>
    </dgm:pt>
    <dgm:pt modelId="{03786EAC-BBD8-4998-B4C0-68D99EB146ED}" type="pres">
      <dgm:prSet presAssocID="{640CE580-AAD5-42A8-A9BE-BD94BF4D04BB}" presName="tx1" presStyleLbl="revTx" presStyleIdx="8" presStyleCnt="10"/>
      <dgm:spPr/>
    </dgm:pt>
    <dgm:pt modelId="{6955000C-D2B0-4C9D-97E0-C4CEACE808B8}" type="pres">
      <dgm:prSet presAssocID="{640CE580-AAD5-42A8-A9BE-BD94BF4D04BB}" presName="vert1" presStyleCnt="0"/>
      <dgm:spPr/>
    </dgm:pt>
    <dgm:pt modelId="{15DB2C6D-6AFA-4BDE-94CA-43968F8B7D9E}" type="pres">
      <dgm:prSet presAssocID="{07763459-C247-4341-B491-8117C54F51DD}" presName="thickLine" presStyleLbl="alignNode1" presStyleIdx="9" presStyleCnt="10"/>
      <dgm:spPr/>
    </dgm:pt>
    <dgm:pt modelId="{5E3EB3A3-FF54-4882-AD13-A45294250238}" type="pres">
      <dgm:prSet presAssocID="{07763459-C247-4341-B491-8117C54F51DD}" presName="horz1" presStyleCnt="0"/>
      <dgm:spPr/>
    </dgm:pt>
    <dgm:pt modelId="{48D00593-CDD8-49FE-88D6-139668F6A5DF}" type="pres">
      <dgm:prSet presAssocID="{07763459-C247-4341-B491-8117C54F51DD}" presName="tx1" presStyleLbl="revTx" presStyleIdx="9" presStyleCnt="10"/>
      <dgm:spPr/>
    </dgm:pt>
    <dgm:pt modelId="{031BA7AE-E2AB-4D7F-8664-5A1A800B9B35}" type="pres">
      <dgm:prSet presAssocID="{07763459-C247-4341-B491-8117C54F51DD}" presName="vert1" presStyleCnt="0"/>
      <dgm:spPr/>
    </dgm:pt>
  </dgm:ptLst>
  <dgm:cxnLst>
    <dgm:cxn modelId="{26705217-86AF-4B32-9606-9E7FFE3F62CF}" srcId="{2F219EE2-C761-48D3-AFBD-BA91E14A9A57}" destId="{83C11ABD-59FC-450D-9919-A1113BDEE9F0}" srcOrd="3" destOrd="0" parTransId="{42EC7ADD-ACD6-4A0A-8628-2409B636CBB3}" sibTransId="{3632CC0C-8EE5-46D6-A3ED-83BBE5C66236}"/>
    <dgm:cxn modelId="{D5DB8527-8CBA-4A33-9CF7-BA72E9768E76}" type="presOf" srcId="{2F219EE2-C761-48D3-AFBD-BA91E14A9A57}" destId="{D1B25D6E-9188-48F0-8361-17AF32BAA016}" srcOrd="0" destOrd="0" presId="urn:microsoft.com/office/officeart/2008/layout/LinedList"/>
    <dgm:cxn modelId="{DFD0613B-2C48-462C-8550-5EE50B05F94C}" srcId="{2F219EE2-C761-48D3-AFBD-BA91E14A9A57}" destId="{CC0BD6B8-996B-43AF-9250-CB0B402A8C4A}" srcOrd="7" destOrd="0" parTransId="{8BB17057-3C8C-4AA8-8EE0-0D91EC87288C}" sibTransId="{857E870D-15FD-47E8-8A72-334BD9C2D912}"/>
    <dgm:cxn modelId="{96330F40-975E-41EF-BF7A-DE914C50432E}" srcId="{2F219EE2-C761-48D3-AFBD-BA91E14A9A57}" destId="{408A0DFF-9424-44F6-984F-F7405AB37C5B}" srcOrd="0" destOrd="0" parTransId="{1E11C87A-5D6B-4839-9036-6413DA517BCA}" sibTransId="{2E14C6B3-9FC6-4F26-9348-18001D3EDD53}"/>
    <dgm:cxn modelId="{5860485C-54C6-4219-AC7E-45E8E5BAEFDC}" type="presOf" srcId="{07763459-C247-4341-B491-8117C54F51DD}" destId="{48D00593-CDD8-49FE-88D6-139668F6A5DF}" srcOrd="0" destOrd="0" presId="urn:microsoft.com/office/officeart/2008/layout/LinedList"/>
    <dgm:cxn modelId="{7AD6BC57-2F79-4921-A557-FF85A3840002}" srcId="{2F219EE2-C761-48D3-AFBD-BA91E14A9A57}" destId="{90754EAB-0ABD-4CE1-8E65-0C715155FB3F}" srcOrd="5" destOrd="0" parTransId="{13A3E962-5BDE-426C-8734-3669983BA80E}" sibTransId="{BB2B5030-EBDC-4BB4-B090-C5DABA663809}"/>
    <dgm:cxn modelId="{EAD1317A-3705-4B70-A398-050F9CB7669E}" srcId="{2F219EE2-C761-48D3-AFBD-BA91E14A9A57}" destId="{640CE580-AAD5-42A8-A9BE-BD94BF4D04BB}" srcOrd="8" destOrd="0" parTransId="{D8193E92-E4E4-48FA-8AF7-3F53114E562B}" sibTransId="{45715CD6-CC70-447C-8A88-AEAF835313B5}"/>
    <dgm:cxn modelId="{315192A2-CC44-4A7E-BCBA-528C0967A143}" type="presOf" srcId="{90754EAB-0ABD-4CE1-8E65-0C715155FB3F}" destId="{7D9A882C-1EC6-47A5-B1EE-E43E9B97A58C}" srcOrd="0" destOrd="0" presId="urn:microsoft.com/office/officeart/2008/layout/LinedList"/>
    <dgm:cxn modelId="{19EE73A4-A79A-4C3A-88D6-8E48522BD57B}" type="presOf" srcId="{44F79046-B2D9-4AA8-9236-864FAED9C506}" destId="{04A4A65E-E1EF-4F41-B147-78F10E8FD4C7}" srcOrd="0" destOrd="0" presId="urn:microsoft.com/office/officeart/2008/layout/LinedList"/>
    <dgm:cxn modelId="{097FB4A7-D2C6-4D70-8F45-9EA0F0B64EB9}" srcId="{2F219EE2-C761-48D3-AFBD-BA91E14A9A57}" destId="{26CBDEDE-7340-42E0-8E14-E62D1825BD76}" srcOrd="2" destOrd="0" parTransId="{D7B73D7B-D886-46E7-B096-3B477460D5E0}" sibTransId="{63BA4B85-B655-46F8-8154-DCA23734D9B0}"/>
    <dgm:cxn modelId="{64AACAAB-2EE9-46DF-8B1C-69275B4A6374}" type="presOf" srcId="{C6C1110E-D768-4191-B848-379C67E38643}" destId="{F879FC47-4152-4C9E-983C-141C7B56EF96}" srcOrd="0" destOrd="0" presId="urn:microsoft.com/office/officeart/2008/layout/LinedList"/>
    <dgm:cxn modelId="{2E2B53B3-53AA-491D-8B57-727DFC5FB4FC}" type="presOf" srcId="{B272B257-FB00-4FE4-9C5F-D2FE2A05EA93}" destId="{AE766BFB-4552-40EE-8F85-EA8BB55F988D}" srcOrd="0" destOrd="0" presId="urn:microsoft.com/office/officeart/2008/layout/LinedList"/>
    <dgm:cxn modelId="{958D7CB3-960E-41A3-853F-D0E8110A429C}" srcId="{2F219EE2-C761-48D3-AFBD-BA91E14A9A57}" destId="{B272B257-FB00-4FE4-9C5F-D2FE2A05EA93}" srcOrd="4" destOrd="0" parTransId="{DA12E397-D0BD-46EC-98DE-ABA16874D391}" sibTransId="{5EBD2712-C0DB-413E-880F-6A5C13250BD5}"/>
    <dgm:cxn modelId="{B35196B9-EF06-4DD8-ACAF-9C33946230AF}" srcId="{2F219EE2-C761-48D3-AFBD-BA91E14A9A57}" destId="{07763459-C247-4341-B491-8117C54F51DD}" srcOrd="9" destOrd="0" parTransId="{86C0E164-A436-4590-838A-68A383F77D23}" sibTransId="{215D8993-3BBC-4007-821B-33A61438A0FB}"/>
    <dgm:cxn modelId="{1E4D62C3-53F5-47E1-8037-5A2BFA7D1E7A}" srcId="{2F219EE2-C761-48D3-AFBD-BA91E14A9A57}" destId="{44F79046-B2D9-4AA8-9236-864FAED9C506}" srcOrd="1" destOrd="0" parTransId="{1B8B52BA-7A4E-487F-9C47-B710EAED1DCB}" sibTransId="{CC32E64A-63A7-4F68-9263-0DBDCE1BBA36}"/>
    <dgm:cxn modelId="{325718C9-9EAD-4BEB-B481-EA48B942B8C9}" type="presOf" srcId="{CC0BD6B8-996B-43AF-9250-CB0B402A8C4A}" destId="{4841E667-7C9F-4F66-9D34-1D62ACB4DC9D}" srcOrd="0" destOrd="0" presId="urn:microsoft.com/office/officeart/2008/layout/LinedList"/>
    <dgm:cxn modelId="{86F0ACCC-6885-4A1D-9C4A-4041E98E2435}" type="presOf" srcId="{26CBDEDE-7340-42E0-8E14-E62D1825BD76}" destId="{41CFBB33-E92F-4CE8-8840-DC6222236640}" srcOrd="0" destOrd="0" presId="urn:microsoft.com/office/officeart/2008/layout/LinedList"/>
    <dgm:cxn modelId="{A1B376D7-B33E-404E-A95A-0398ADDEE5E0}" type="presOf" srcId="{408A0DFF-9424-44F6-984F-F7405AB37C5B}" destId="{62F8AA1E-9409-43F2-A8E2-F935D14D5F34}" srcOrd="0" destOrd="0" presId="urn:microsoft.com/office/officeart/2008/layout/LinedList"/>
    <dgm:cxn modelId="{AAD705EB-DB33-476E-9DA5-DF8F13FDFFEC}" srcId="{2F219EE2-C761-48D3-AFBD-BA91E14A9A57}" destId="{C6C1110E-D768-4191-B848-379C67E38643}" srcOrd="6" destOrd="0" parTransId="{3675D6EA-65CC-4A41-B4BA-6BFC2F42218E}" sibTransId="{311E9F46-55A1-4558-9928-9E405CD6EBBF}"/>
    <dgm:cxn modelId="{A7DCCDFC-BCC6-4A39-88DE-D88BAB99A186}" type="presOf" srcId="{640CE580-AAD5-42A8-A9BE-BD94BF4D04BB}" destId="{03786EAC-BBD8-4998-B4C0-68D99EB146ED}" srcOrd="0" destOrd="0" presId="urn:microsoft.com/office/officeart/2008/layout/LinedList"/>
    <dgm:cxn modelId="{878E2AFD-5F36-4DB6-BBA9-2B71C1F4A9CF}" type="presOf" srcId="{83C11ABD-59FC-450D-9919-A1113BDEE9F0}" destId="{2D5178DF-06B9-4C52-8BF2-86E8DBBC9970}" srcOrd="0" destOrd="0" presId="urn:microsoft.com/office/officeart/2008/layout/LinedList"/>
    <dgm:cxn modelId="{464E8638-F265-453F-BD0D-8DEF48BDA0B9}" type="presParOf" srcId="{D1B25D6E-9188-48F0-8361-17AF32BAA016}" destId="{D8B77FE7-6F15-4308-8ED1-025BF3637582}" srcOrd="0" destOrd="0" presId="urn:microsoft.com/office/officeart/2008/layout/LinedList"/>
    <dgm:cxn modelId="{C4231189-C44D-4998-9D17-13118095FC12}" type="presParOf" srcId="{D1B25D6E-9188-48F0-8361-17AF32BAA016}" destId="{AA7465ED-F64C-442F-B159-4137FB1DC163}" srcOrd="1" destOrd="0" presId="urn:microsoft.com/office/officeart/2008/layout/LinedList"/>
    <dgm:cxn modelId="{B6F1B1EF-8FD8-4B8E-B016-13C4B85D169D}" type="presParOf" srcId="{AA7465ED-F64C-442F-B159-4137FB1DC163}" destId="{62F8AA1E-9409-43F2-A8E2-F935D14D5F34}" srcOrd="0" destOrd="0" presId="urn:microsoft.com/office/officeart/2008/layout/LinedList"/>
    <dgm:cxn modelId="{ADC4A20A-71CD-4F66-B86B-0FF7895CD115}" type="presParOf" srcId="{AA7465ED-F64C-442F-B159-4137FB1DC163}" destId="{2DD6A991-8F79-4BE0-9C50-DEB94729682D}" srcOrd="1" destOrd="0" presId="urn:microsoft.com/office/officeart/2008/layout/LinedList"/>
    <dgm:cxn modelId="{95AABDC6-E05E-4ADB-A943-58D8B8B9EAC5}" type="presParOf" srcId="{D1B25D6E-9188-48F0-8361-17AF32BAA016}" destId="{E3334D66-6FB3-4713-A271-55895714EDB3}" srcOrd="2" destOrd="0" presId="urn:microsoft.com/office/officeart/2008/layout/LinedList"/>
    <dgm:cxn modelId="{32710BBB-CAE2-4373-8041-CE0CA170F288}" type="presParOf" srcId="{D1B25D6E-9188-48F0-8361-17AF32BAA016}" destId="{2914DB21-37FB-4331-BE40-002A242FD43F}" srcOrd="3" destOrd="0" presId="urn:microsoft.com/office/officeart/2008/layout/LinedList"/>
    <dgm:cxn modelId="{803B459F-81F0-40F3-9B0A-636DD3A1882D}" type="presParOf" srcId="{2914DB21-37FB-4331-BE40-002A242FD43F}" destId="{04A4A65E-E1EF-4F41-B147-78F10E8FD4C7}" srcOrd="0" destOrd="0" presId="urn:microsoft.com/office/officeart/2008/layout/LinedList"/>
    <dgm:cxn modelId="{76B900A8-EC33-48D1-A8B8-FCD118F9F1BF}" type="presParOf" srcId="{2914DB21-37FB-4331-BE40-002A242FD43F}" destId="{D23839B5-BC8E-4809-B275-C03481254CAA}" srcOrd="1" destOrd="0" presId="urn:microsoft.com/office/officeart/2008/layout/LinedList"/>
    <dgm:cxn modelId="{C5B44E8E-F195-492E-8D48-77776D15B637}" type="presParOf" srcId="{D1B25D6E-9188-48F0-8361-17AF32BAA016}" destId="{E742F677-8F5A-4DC4-B15D-7281D1A55512}" srcOrd="4" destOrd="0" presId="urn:microsoft.com/office/officeart/2008/layout/LinedList"/>
    <dgm:cxn modelId="{765D8997-65B0-46DD-83C3-D97159041D9C}" type="presParOf" srcId="{D1B25D6E-9188-48F0-8361-17AF32BAA016}" destId="{E8BC65B0-8559-4B58-BAF1-0DA08D70E07D}" srcOrd="5" destOrd="0" presId="urn:microsoft.com/office/officeart/2008/layout/LinedList"/>
    <dgm:cxn modelId="{1FF0D31E-CB91-4213-B315-25A9495F0051}" type="presParOf" srcId="{E8BC65B0-8559-4B58-BAF1-0DA08D70E07D}" destId="{41CFBB33-E92F-4CE8-8840-DC6222236640}" srcOrd="0" destOrd="0" presId="urn:microsoft.com/office/officeart/2008/layout/LinedList"/>
    <dgm:cxn modelId="{5B2B622A-A658-4A05-9082-C12F80E86ADB}" type="presParOf" srcId="{E8BC65B0-8559-4B58-BAF1-0DA08D70E07D}" destId="{DD5CA73C-A7CD-4221-85BE-A050846BEDBD}" srcOrd="1" destOrd="0" presId="urn:microsoft.com/office/officeart/2008/layout/LinedList"/>
    <dgm:cxn modelId="{7C90DDCB-1D68-498F-A7E2-41C33E18EB11}" type="presParOf" srcId="{D1B25D6E-9188-48F0-8361-17AF32BAA016}" destId="{9BADA5AB-7ED5-43BE-886B-3D3163A05EBE}" srcOrd="6" destOrd="0" presId="urn:microsoft.com/office/officeart/2008/layout/LinedList"/>
    <dgm:cxn modelId="{962D3075-1475-4C6E-ABBA-8EE432B99EFB}" type="presParOf" srcId="{D1B25D6E-9188-48F0-8361-17AF32BAA016}" destId="{273CEC83-462E-4513-8A9C-623953C3E6E5}" srcOrd="7" destOrd="0" presId="urn:microsoft.com/office/officeart/2008/layout/LinedList"/>
    <dgm:cxn modelId="{D5FE6B77-6EFE-4DA2-BA2E-1D023B266019}" type="presParOf" srcId="{273CEC83-462E-4513-8A9C-623953C3E6E5}" destId="{2D5178DF-06B9-4C52-8BF2-86E8DBBC9970}" srcOrd="0" destOrd="0" presId="urn:microsoft.com/office/officeart/2008/layout/LinedList"/>
    <dgm:cxn modelId="{199688B7-A65B-4A7D-8F34-6173B85DC9C2}" type="presParOf" srcId="{273CEC83-462E-4513-8A9C-623953C3E6E5}" destId="{394D4734-69FE-41F2-A0E1-DF72DFCF0099}" srcOrd="1" destOrd="0" presId="urn:microsoft.com/office/officeart/2008/layout/LinedList"/>
    <dgm:cxn modelId="{237C0D28-453F-4E70-998A-72F0669C07AE}" type="presParOf" srcId="{D1B25D6E-9188-48F0-8361-17AF32BAA016}" destId="{874F18E9-AC4B-4DAA-86B7-6CCDA7A3DC96}" srcOrd="8" destOrd="0" presId="urn:microsoft.com/office/officeart/2008/layout/LinedList"/>
    <dgm:cxn modelId="{0293DE0F-BE57-45EF-9121-E6B5209EA1B7}" type="presParOf" srcId="{D1B25D6E-9188-48F0-8361-17AF32BAA016}" destId="{1E7A1F3B-54FE-497F-AA40-721C80803B76}" srcOrd="9" destOrd="0" presId="urn:microsoft.com/office/officeart/2008/layout/LinedList"/>
    <dgm:cxn modelId="{53B4F106-BDE1-451B-A3DD-E9158712B26E}" type="presParOf" srcId="{1E7A1F3B-54FE-497F-AA40-721C80803B76}" destId="{AE766BFB-4552-40EE-8F85-EA8BB55F988D}" srcOrd="0" destOrd="0" presId="urn:microsoft.com/office/officeart/2008/layout/LinedList"/>
    <dgm:cxn modelId="{49E92718-9373-4D9D-A72D-4B0247D6EAFF}" type="presParOf" srcId="{1E7A1F3B-54FE-497F-AA40-721C80803B76}" destId="{F6EDCD33-E867-46D4-BEE7-3A6362E19EEB}" srcOrd="1" destOrd="0" presId="urn:microsoft.com/office/officeart/2008/layout/LinedList"/>
    <dgm:cxn modelId="{E830A7B8-B38B-4937-A8D4-A54AC5C14B4B}" type="presParOf" srcId="{D1B25D6E-9188-48F0-8361-17AF32BAA016}" destId="{01085DAF-4F44-420D-89B1-F2B3EC0AB59D}" srcOrd="10" destOrd="0" presId="urn:microsoft.com/office/officeart/2008/layout/LinedList"/>
    <dgm:cxn modelId="{F0435658-C4C1-48DE-8C67-05DC1798CC97}" type="presParOf" srcId="{D1B25D6E-9188-48F0-8361-17AF32BAA016}" destId="{72B18748-F339-4226-86CC-AEA6F4928819}" srcOrd="11" destOrd="0" presId="urn:microsoft.com/office/officeart/2008/layout/LinedList"/>
    <dgm:cxn modelId="{509D87F1-F3E2-43E0-A320-7C49317E9CD3}" type="presParOf" srcId="{72B18748-F339-4226-86CC-AEA6F4928819}" destId="{7D9A882C-1EC6-47A5-B1EE-E43E9B97A58C}" srcOrd="0" destOrd="0" presId="urn:microsoft.com/office/officeart/2008/layout/LinedList"/>
    <dgm:cxn modelId="{93AECE76-2256-4E54-87E3-679A7D1221E0}" type="presParOf" srcId="{72B18748-F339-4226-86CC-AEA6F4928819}" destId="{AC33927D-C7DA-43D9-8E75-7231BD71BFC4}" srcOrd="1" destOrd="0" presId="urn:microsoft.com/office/officeart/2008/layout/LinedList"/>
    <dgm:cxn modelId="{CA7324D8-7774-4E26-AA74-1F1574F95E6D}" type="presParOf" srcId="{D1B25D6E-9188-48F0-8361-17AF32BAA016}" destId="{F09ADA5D-7C5F-49C8-9049-A6972B2F1322}" srcOrd="12" destOrd="0" presId="urn:microsoft.com/office/officeart/2008/layout/LinedList"/>
    <dgm:cxn modelId="{A2EC42F9-EA76-42B5-8F85-55B18941EEE9}" type="presParOf" srcId="{D1B25D6E-9188-48F0-8361-17AF32BAA016}" destId="{D8902066-CB95-4118-A182-2A78BA41EDB1}" srcOrd="13" destOrd="0" presId="urn:microsoft.com/office/officeart/2008/layout/LinedList"/>
    <dgm:cxn modelId="{58E0F1EA-A72A-40A6-B64B-8F018AF40D70}" type="presParOf" srcId="{D8902066-CB95-4118-A182-2A78BA41EDB1}" destId="{F879FC47-4152-4C9E-983C-141C7B56EF96}" srcOrd="0" destOrd="0" presId="urn:microsoft.com/office/officeart/2008/layout/LinedList"/>
    <dgm:cxn modelId="{1B946C1E-D122-412B-9674-D7D0BFB47E23}" type="presParOf" srcId="{D8902066-CB95-4118-A182-2A78BA41EDB1}" destId="{250731D8-9CE2-47E1-8A5C-56BD9F265BC5}" srcOrd="1" destOrd="0" presId="urn:microsoft.com/office/officeart/2008/layout/LinedList"/>
    <dgm:cxn modelId="{023327DD-49E3-483D-A78A-3B8E8A9DB9CC}" type="presParOf" srcId="{D1B25D6E-9188-48F0-8361-17AF32BAA016}" destId="{D39FDF72-8539-471D-9512-4FC0D8F4C3CC}" srcOrd="14" destOrd="0" presId="urn:microsoft.com/office/officeart/2008/layout/LinedList"/>
    <dgm:cxn modelId="{7D147B99-084B-41D8-9484-B3592B717F3D}" type="presParOf" srcId="{D1B25D6E-9188-48F0-8361-17AF32BAA016}" destId="{195B7D20-1FEB-4512-8B2F-1FB0C6EDBB31}" srcOrd="15" destOrd="0" presId="urn:microsoft.com/office/officeart/2008/layout/LinedList"/>
    <dgm:cxn modelId="{E8B3855C-62D9-4449-918F-530AF98BAE71}" type="presParOf" srcId="{195B7D20-1FEB-4512-8B2F-1FB0C6EDBB31}" destId="{4841E667-7C9F-4F66-9D34-1D62ACB4DC9D}" srcOrd="0" destOrd="0" presId="urn:microsoft.com/office/officeart/2008/layout/LinedList"/>
    <dgm:cxn modelId="{66EB8039-9680-47D6-8E69-3B120272F91A}" type="presParOf" srcId="{195B7D20-1FEB-4512-8B2F-1FB0C6EDBB31}" destId="{5D5CDCCC-41C6-4F5A-9BDD-A6C45945DF8A}" srcOrd="1" destOrd="0" presId="urn:microsoft.com/office/officeart/2008/layout/LinedList"/>
    <dgm:cxn modelId="{FFC3153D-5AAB-4445-A066-72523AB30A8C}" type="presParOf" srcId="{D1B25D6E-9188-48F0-8361-17AF32BAA016}" destId="{C736C954-D01A-4D7F-A319-DCA9021EA2DE}" srcOrd="16" destOrd="0" presId="urn:microsoft.com/office/officeart/2008/layout/LinedList"/>
    <dgm:cxn modelId="{03B4C5EE-AFE2-41B0-9B3C-E80655D26F3F}" type="presParOf" srcId="{D1B25D6E-9188-48F0-8361-17AF32BAA016}" destId="{5E323AD7-1C24-4045-84DC-DC921E96DD96}" srcOrd="17" destOrd="0" presId="urn:microsoft.com/office/officeart/2008/layout/LinedList"/>
    <dgm:cxn modelId="{D140900F-497A-4FF3-9431-DB2C05472FF5}" type="presParOf" srcId="{5E323AD7-1C24-4045-84DC-DC921E96DD96}" destId="{03786EAC-BBD8-4998-B4C0-68D99EB146ED}" srcOrd="0" destOrd="0" presId="urn:microsoft.com/office/officeart/2008/layout/LinedList"/>
    <dgm:cxn modelId="{08FCB356-60B2-42C9-AF99-23304AC5BA72}" type="presParOf" srcId="{5E323AD7-1C24-4045-84DC-DC921E96DD96}" destId="{6955000C-D2B0-4C9D-97E0-C4CEACE808B8}" srcOrd="1" destOrd="0" presId="urn:microsoft.com/office/officeart/2008/layout/LinedList"/>
    <dgm:cxn modelId="{E8D822A7-8BD9-44CE-9F10-E876A2D8F989}" type="presParOf" srcId="{D1B25D6E-9188-48F0-8361-17AF32BAA016}" destId="{15DB2C6D-6AFA-4BDE-94CA-43968F8B7D9E}" srcOrd="18" destOrd="0" presId="urn:microsoft.com/office/officeart/2008/layout/LinedList"/>
    <dgm:cxn modelId="{72E3B095-8A83-4215-A4D8-AA913F6EB3C3}" type="presParOf" srcId="{D1B25D6E-9188-48F0-8361-17AF32BAA016}" destId="{5E3EB3A3-FF54-4882-AD13-A45294250238}" srcOrd="19" destOrd="0" presId="urn:microsoft.com/office/officeart/2008/layout/LinedList"/>
    <dgm:cxn modelId="{E4FF4029-FDF6-497C-8C33-21ED68589C96}" type="presParOf" srcId="{5E3EB3A3-FF54-4882-AD13-A45294250238}" destId="{48D00593-CDD8-49FE-88D6-139668F6A5DF}" srcOrd="0" destOrd="0" presId="urn:microsoft.com/office/officeart/2008/layout/LinedList"/>
    <dgm:cxn modelId="{A5C56908-A0AD-4943-8B00-066DEA8ED0AA}" type="presParOf" srcId="{5E3EB3A3-FF54-4882-AD13-A45294250238}" destId="{031BA7AE-E2AB-4D7F-8664-5A1A800B9B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04F8D-02E2-4688-9ABA-9690AF13F2CA}">
      <dsp:nvSpPr>
        <dsp:cNvPr id="0" name=""/>
        <dsp:cNvSpPr/>
      </dsp:nvSpPr>
      <dsp:spPr>
        <a:xfrm>
          <a:off x="3252" y="1097426"/>
          <a:ext cx="3962458" cy="158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Database Details</a:t>
          </a:r>
          <a:endParaRPr lang="en-US" sz="2900" kern="1200" dirty="0"/>
        </a:p>
      </dsp:txBody>
      <dsp:txXfrm>
        <a:off x="795744" y="1097426"/>
        <a:ext cx="2377475" cy="1584983"/>
      </dsp:txXfrm>
    </dsp:sp>
    <dsp:sp modelId="{E70D8C9A-4A9C-4358-BE77-22A339E62F6A}">
      <dsp:nvSpPr>
        <dsp:cNvPr id="0" name=""/>
        <dsp:cNvSpPr/>
      </dsp:nvSpPr>
      <dsp:spPr>
        <a:xfrm>
          <a:off x="3569464" y="1097426"/>
          <a:ext cx="3962458" cy="158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Capturing Scenarios</a:t>
          </a:r>
          <a:endParaRPr lang="en-US" sz="2900" kern="1200" dirty="0"/>
        </a:p>
      </dsp:txBody>
      <dsp:txXfrm>
        <a:off x="4361956" y="1097426"/>
        <a:ext cx="2377475" cy="1584983"/>
      </dsp:txXfrm>
    </dsp:sp>
    <dsp:sp modelId="{6AAEE6D7-1CC2-4293-9249-EBE379E88CF9}">
      <dsp:nvSpPr>
        <dsp:cNvPr id="0" name=""/>
        <dsp:cNvSpPr/>
      </dsp:nvSpPr>
      <dsp:spPr>
        <a:xfrm>
          <a:off x="7135677" y="1097426"/>
          <a:ext cx="3962458" cy="158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Significance</a:t>
          </a:r>
          <a:endParaRPr lang="en-US" sz="2900" kern="1200" dirty="0"/>
        </a:p>
      </dsp:txBody>
      <dsp:txXfrm>
        <a:off x="7928169" y="1097426"/>
        <a:ext cx="2377475" cy="1584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0ECFD-9DC6-433D-AC31-7A70E2B5E48C}">
      <dsp:nvSpPr>
        <dsp:cNvPr id="0" name=""/>
        <dsp:cNvSpPr/>
      </dsp:nvSpPr>
      <dsp:spPr>
        <a:xfrm>
          <a:off x="0" y="0"/>
          <a:ext cx="9436179" cy="1133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baseline="0"/>
            <a:t>Depth Map Analysis</a:t>
          </a:r>
          <a:endParaRPr lang="en-US" sz="4900" kern="1200"/>
        </a:p>
      </dsp:txBody>
      <dsp:txXfrm>
        <a:off x="33212" y="33212"/>
        <a:ext cx="8212558" cy="1067527"/>
      </dsp:txXfrm>
    </dsp:sp>
    <dsp:sp modelId="{5F948C1C-E794-4276-A1EC-C8A7CE6A96FA}">
      <dsp:nvSpPr>
        <dsp:cNvPr id="0" name=""/>
        <dsp:cNvSpPr/>
      </dsp:nvSpPr>
      <dsp:spPr>
        <a:xfrm>
          <a:off x="832604" y="1322942"/>
          <a:ext cx="9436179" cy="1133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baseline="0"/>
            <a:t>Anomaly Detection</a:t>
          </a:r>
          <a:endParaRPr lang="en-US" sz="4900" kern="1200"/>
        </a:p>
      </dsp:txBody>
      <dsp:txXfrm>
        <a:off x="865816" y="1356154"/>
        <a:ext cx="7800083" cy="1067527"/>
      </dsp:txXfrm>
    </dsp:sp>
    <dsp:sp modelId="{68D58DAE-D980-4214-B730-D890D6155A1C}">
      <dsp:nvSpPr>
        <dsp:cNvPr id="0" name=""/>
        <dsp:cNvSpPr/>
      </dsp:nvSpPr>
      <dsp:spPr>
        <a:xfrm>
          <a:off x="1665208" y="2645885"/>
          <a:ext cx="9436179" cy="1133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baseline="0"/>
            <a:t>Fusion Approach</a:t>
          </a:r>
          <a:endParaRPr lang="en-US" sz="4900" kern="1200"/>
        </a:p>
      </dsp:txBody>
      <dsp:txXfrm>
        <a:off x="1698420" y="2679097"/>
        <a:ext cx="7800083" cy="1067527"/>
      </dsp:txXfrm>
    </dsp:sp>
    <dsp:sp modelId="{746432F7-D5FA-4825-A181-D4139740B54A}">
      <dsp:nvSpPr>
        <dsp:cNvPr id="0" name=""/>
        <dsp:cNvSpPr/>
      </dsp:nvSpPr>
      <dsp:spPr>
        <a:xfrm>
          <a:off x="8699111" y="859912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864951" y="859912"/>
        <a:ext cx="405388" cy="554644"/>
      </dsp:txXfrm>
    </dsp:sp>
    <dsp:sp modelId="{49121CA0-459B-453B-8D95-AD89DF3DC5C7}">
      <dsp:nvSpPr>
        <dsp:cNvPr id="0" name=""/>
        <dsp:cNvSpPr/>
      </dsp:nvSpPr>
      <dsp:spPr>
        <a:xfrm>
          <a:off x="9531715" y="2175296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697555" y="2175296"/>
        <a:ext cx="405388" cy="55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77FE7-6F15-4308-8ED1-025BF3637582}">
      <dsp:nvSpPr>
        <dsp:cNvPr id="0" name=""/>
        <dsp:cNvSpPr/>
      </dsp:nvSpPr>
      <dsp:spPr>
        <a:xfrm>
          <a:off x="0" y="558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8AA1E-9409-43F2-A8E2-F935D14D5F34}">
      <dsp:nvSpPr>
        <dsp:cNvPr id="0" name=""/>
        <dsp:cNvSpPr/>
      </dsp:nvSpPr>
      <dsp:spPr>
        <a:xfrm>
          <a:off x="0" y="558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[1]  J. Deng, J. Guo, N. Xue, and S. Zafeiriou, ‘‘</a:t>
          </a:r>
          <a:r>
            <a:rPr lang="en-US" sz="1000" kern="1200" dirty="0" err="1"/>
            <a:t>ArcFace</a:t>
          </a:r>
          <a:r>
            <a:rPr lang="en-US" sz="1000" kern="1200" dirty="0"/>
            <a:t>: Additive angular margin loss for deep face recognition,’’ in Proc. IEEE/CVF Conf. </a:t>
          </a:r>
          <a:r>
            <a:rPr lang="en-US" sz="1000" kern="1200" dirty="0" err="1"/>
            <a:t>Comput</a:t>
          </a:r>
          <a:r>
            <a:rPr lang="en-US" sz="1000" kern="1200" dirty="0"/>
            <a:t>. Vis. Pattern </a:t>
          </a:r>
          <a:r>
            <a:rPr lang="en-US" sz="1000" kern="1200" dirty="0" err="1"/>
            <a:t>Recognit</a:t>
          </a:r>
          <a:r>
            <a:rPr lang="en-US" sz="1000" kern="1200" dirty="0"/>
            <a:t>. (CVPR), Jun. 2019, pp. 4685–4694.</a:t>
          </a:r>
        </a:p>
      </dsp:txBody>
      <dsp:txXfrm>
        <a:off x="0" y="558"/>
        <a:ext cx="11101136" cy="457337"/>
      </dsp:txXfrm>
    </dsp:sp>
    <dsp:sp modelId="{E3334D66-6FB3-4713-A271-55895714EDB3}">
      <dsp:nvSpPr>
        <dsp:cNvPr id="0" name=""/>
        <dsp:cNvSpPr/>
      </dsp:nvSpPr>
      <dsp:spPr>
        <a:xfrm>
          <a:off x="0" y="457896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4A65E-E1EF-4F41-B147-78F10E8FD4C7}">
      <dsp:nvSpPr>
        <dsp:cNvPr id="0" name=""/>
        <dsp:cNvSpPr/>
      </dsp:nvSpPr>
      <dsp:spPr>
        <a:xfrm>
          <a:off x="0" y="457896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[2]  Q. Meng, S. Zhao, Z. Huang, and F. Zhou, ‘‘</a:t>
          </a:r>
          <a:r>
            <a:rPr lang="en-US" sz="1000" kern="1200" dirty="0" err="1"/>
            <a:t>MagFace</a:t>
          </a:r>
          <a:r>
            <a:rPr lang="en-US" sz="1000" kern="1200" dirty="0"/>
            <a:t>: A universal representation for face recognition and quality assessment,’’ in Proc. IEEE/CVF Conf. </a:t>
          </a:r>
          <a:r>
            <a:rPr lang="en-US" sz="1000" kern="1200" dirty="0" err="1"/>
            <a:t>Comput</a:t>
          </a:r>
          <a:r>
            <a:rPr lang="en-US" sz="1000" kern="1200" dirty="0"/>
            <a:t>. Vis. Pattern </a:t>
          </a:r>
          <a:r>
            <a:rPr lang="en-US" sz="1000" kern="1200" dirty="0" err="1"/>
            <a:t>Recognit</a:t>
          </a:r>
          <a:r>
            <a:rPr lang="en-US" sz="1000" kern="1200" dirty="0"/>
            <a:t>. (CVPR), Jun. 2021, pp. 14220–14229.</a:t>
          </a:r>
        </a:p>
      </dsp:txBody>
      <dsp:txXfrm>
        <a:off x="0" y="457896"/>
        <a:ext cx="11101136" cy="457337"/>
      </dsp:txXfrm>
    </dsp:sp>
    <dsp:sp modelId="{E742F677-8F5A-4DC4-B15D-7281D1A55512}">
      <dsp:nvSpPr>
        <dsp:cNvPr id="0" name=""/>
        <dsp:cNvSpPr/>
      </dsp:nvSpPr>
      <dsp:spPr>
        <a:xfrm>
          <a:off x="0" y="915233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BB33-E92F-4CE8-8840-DC6222236640}">
      <dsp:nvSpPr>
        <dsp:cNvPr id="0" name=""/>
        <dsp:cNvSpPr/>
      </dsp:nvSpPr>
      <dsp:spPr>
        <a:xfrm>
          <a:off x="0" y="915233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[3] R. Raghavendra, K. B. Raja, and C. Busch, ‘‘Presentation attack detection for face recognition using light field camera,’’ IEEE Trans. </a:t>
          </a:r>
          <a:r>
            <a:rPr lang="en-US" sz="1000" kern="1200" dirty="0" err="1"/>
            <a:t>ImageProcess</a:t>
          </a:r>
          <a:r>
            <a:rPr lang="en-US" sz="1000" kern="1200" dirty="0"/>
            <a:t>., vol. 24, no. 3, pp. 1060–1075, Mar. 2015.[23] </a:t>
          </a:r>
        </a:p>
      </dsp:txBody>
      <dsp:txXfrm>
        <a:off x="0" y="915233"/>
        <a:ext cx="11101136" cy="457337"/>
      </dsp:txXfrm>
    </dsp:sp>
    <dsp:sp modelId="{9BADA5AB-7ED5-43BE-886B-3D3163A05EBE}">
      <dsp:nvSpPr>
        <dsp:cNvPr id="0" name=""/>
        <dsp:cNvSpPr/>
      </dsp:nvSpPr>
      <dsp:spPr>
        <a:xfrm>
          <a:off x="0" y="1372571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78DF-06B9-4C52-8BF2-86E8DBBC9970}">
      <dsp:nvSpPr>
        <dsp:cNvPr id="0" name=""/>
        <dsp:cNvSpPr/>
      </dsp:nvSpPr>
      <dsp:spPr>
        <a:xfrm>
          <a:off x="0" y="1372571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[4] C.Chen,A.Dantcheva,T.Swearingen,andA.Ross,‘‘</a:t>
          </a:r>
          <a:r>
            <a:rPr lang="en-US" sz="1000" kern="1200" dirty="0" err="1"/>
            <a:t>Spoofingfacesusing</a:t>
          </a:r>
          <a:r>
            <a:rPr lang="en-US" sz="1000" kern="1200" dirty="0"/>
            <a:t> makeup: An investigative study,’’ in Proc. IEEE Int. Conf. Identity, </a:t>
          </a:r>
          <a:r>
            <a:rPr lang="en-US" sz="1000" kern="1200" dirty="0" err="1"/>
            <a:t>Secur</a:t>
          </a:r>
          <a:r>
            <a:rPr lang="en-US" sz="1000" kern="1200" dirty="0"/>
            <a:t>. </a:t>
          </a:r>
          <a:r>
            <a:rPr lang="en-US" sz="1000" kern="1200" dirty="0" err="1"/>
            <a:t>Behav</a:t>
          </a:r>
          <a:r>
            <a:rPr lang="en-US" sz="1000" kern="1200" dirty="0"/>
            <a:t>. Anal. (ISBA), Feb. 2017, pp. 1–8. [36]</a:t>
          </a:r>
        </a:p>
      </dsp:txBody>
      <dsp:txXfrm>
        <a:off x="0" y="1372571"/>
        <a:ext cx="11101136" cy="457337"/>
      </dsp:txXfrm>
    </dsp:sp>
    <dsp:sp modelId="{874F18E9-AC4B-4DAA-86B7-6CCDA7A3DC96}">
      <dsp:nvSpPr>
        <dsp:cNvPr id="0" name=""/>
        <dsp:cNvSpPr/>
      </dsp:nvSpPr>
      <dsp:spPr>
        <a:xfrm>
          <a:off x="0" y="1829909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66BFB-4552-40EE-8F85-EA8BB55F988D}">
      <dsp:nvSpPr>
        <dsp:cNvPr id="0" name=""/>
        <dsp:cNvSpPr/>
      </dsp:nvSpPr>
      <dsp:spPr>
        <a:xfrm>
          <a:off x="0" y="1829909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[5] D. King, ‘‘</a:t>
          </a:r>
          <a:r>
            <a:rPr lang="en-US" sz="1000" kern="1200" dirty="0" err="1"/>
            <a:t>Dlib</a:t>
          </a:r>
          <a:r>
            <a:rPr lang="en-US" sz="1000" kern="1200" dirty="0"/>
            <a:t>-ml: A machine learning toolkit,’’ J. Mach. Learn. Res., vol. 10, pp. 1755–1758, Dec. 2009. [51]</a:t>
          </a:r>
        </a:p>
      </dsp:txBody>
      <dsp:txXfrm>
        <a:off x="0" y="1829909"/>
        <a:ext cx="11101136" cy="457337"/>
      </dsp:txXfrm>
    </dsp:sp>
    <dsp:sp modelId="{01085DAF-4F44-420D-89B1-F2B3EC0AB59D}">
      <dsp:nvSpPr>
        <dsp:cNvPr id="0" name=""/>
        <dsp:cNvSpPr/>
      </dsp:nvSpPr>
      <dsp:spPr>
        <a:xfrm>
          <a:off x="0" y="2287247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A882C-1EC6-47A5-B1EE-E43E9B97A58C}">
      <dsp:nvSpPr>
        <dsp:cNvPr id="0" name=""/>
        <dsp:cNvSpPr/>
      </dsp:nvSpPr>
      <dsp:spPr>
        <a:xfrm>
          <a:off x="0" y="2287247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[6] J. Deng, J. Guo, E. </a:t>
          </a:r>
          <a:r>
            <a:rPr lang="en-US" sz="1000" kern="1200" dirty="0" err="1"/>
            <a:t>Ververas</a:t>
          </a:r>
          <a:r>
            <a:rPr lang="en-US" sz="1000" kern="1200" dirty="0"/>
            <a:t>, I. </a:t>
          </a:r>
          <a:r>
            <a:rPr lang="en-US" sz="1000" kern="1200" dirty="0" err="1"/>
            <a:t>Kotsia</a:t>
          </a:r>
          <a:r>
            <a:rPr lang="en-US" sz="1000" kern="1200" dirty="0"/>
            <a:t>, and S. Zafeiriou, ‘‘</a:t>
          </a:r>
          <a:r>
            <a:rPr lang="en-US" sz="1000" kern="1200" dirty="0" err="1"/>
            <a:t>RetinaFace</a:t>
          </a:r>
          <a:r>
            <a:rPr lang="en-US" sz="1000" kern="1200" dirty="0"/>
            <a:t>: Single-shot multi-level face </a:t>
          </a:r>
          <a:r>
            <a:rPr lang="en-US" sz="1000" kern="1200" dirty="0" err="1"/>
            <a:t>localisation</a:t>
          </a:r>
          <a:r>
            <a:rPr lang="en-US" sz="1000" kern="1200" dirty="0"/>
            <a:t> in the wild,’’ in Proc. IEEE/CVF Conf. </a:t>
          </a:r>
          <a:r>
            <a:rPr lang="en-US" sz="1000" kern="1200" dirty="0" err="1"/>
            <a:t>Comput</a:t>
          </a:r>
          <a:r>
            <a:rPr lang="en-US" sz="1000" kern="1200" dirty="0"/>
            <a:t>. Vis. Pattern </a:t>
          </a:r>
          <a:r>
            <a:rPr lang="en-US" sz="1000" kern="1200" dirty="0" err="1"/>
            <a:t>Recognit</a:t>
          </a:r>
          <a:r>
            <a:rPr lang="en-US" sz="1000" kern="1200" dirty="0"/>
            <a:t>. (CVPR), Jun. 2020, pp. 5202–5211. [53]</a:t>
          </a:r>
        </a:p>
      </dsp:txBody>
      <dsp:txXfrm>
        <a:off x="0" y="2287247"/>
        <a:ext cx="11101136" cy="457337"/>
      </dsp:txXfrm>
    </dsp:sp>
    <dsp:sp modelId="{F09ADA5D-7C5F-49C8-9049-A6972B2F1322}">
      <dsp:nvSpPr>
        <dsp:cNvPr id="0" name=""/>
        <dsp:cNvSpPr/>
      </dsp:nvSpPr>
      <dsp:spPr>
        <a:xfrm>
          <a:off x="0" y="2744584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FC47-4152-4C9E-983C-141C7B56EF96}">
      <dsp:nvSpPr>
        <dsp:cNvPr id="0" name=""/>
        <dsp:cNvSpPr/>
      </dsp:nvSpPr>
      <dsp:spPr>
        <a:xfrm>
          <a:off x="0" y="2744584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[7] K.Zhang,Z.Zhang,Z.Li,andY.Qiao,‘‘</a:t>
          </a:r>
          <a:r>
            <a:rPr lang="en-US" sz="1000" kern="1200" dirty="0" err="1"/>
            <a:t>Jointfacedetectionandalignment</a:t>
          </a:r>
          <a:r>
            <a:rPr lang="en-US" sz="1000" kern="1200" dirty="0"/>
            <a:t> using multitask cascaded convolutional networks,’’ IEEE Signal Process. Lett., vol. 23, no. 10, pp. 1499–1503, Oct. 2016. [52]</a:t>
          </a:r>
        </a:p>
      </dsp:txBody>
      <dsp:txXfrm>
        <a:off x="0" y="2744584"/>
        <a:ext cx="11101136" cy="457337"/>
      </dsp:txXfrm>
    </dsp:sp>
    <dsp:sp modelId="{D39FDF72-8539-471D-9512-4FC0D8F4C3CC}">
      <dsp:nvSpPr>
        <dsp:cNvPr id="0" name=""/>
        <dsp:cNvSpPr/>
      </dsp:nvSpPr>
      <dsp:spPr>
        <a:xfrm>
          <a:off x="0" y="3201922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1E667-7C9F-4F66-9D34-1D62ACB4DC9D}">
      <dsp:nvSpPr>
        <dsp:cNvPr id="0" name=""/>
        <dsp:cNvSpPr/>
      </dsp:nvSpPr>
      <dsp:spPr>
        <a:xfrm>
          <a:off x="0" y="3201922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ell MT"/>
            </a:rPr>
            <a:t>[8]</a:t>
          </a:r>
          <a:r>
            <a:rPr lang="en-US" sz="1000" kern="1200" dirty="0"/>
            <a:t> P. J. Phillips, P. J. Flynn, T. Scruggs, K. W. Bowyer, J. Chang, K. Hoffman, J. Marques, J. Min, and W. Worek, ‘‘Overview of the face recognition grand challenge,’’ in Proc. IEEE </a:t>
          </a:r>
          <a:r>
            <a:rPr lang="en-US" sz="1000" kern="1200" dirty="0" err="1"/>
            <a:t>Comput</a:t>
          </a:r>
          <a:r>
            <a:rPr lang="en-US" sz="1000" kern="1200" dirty="0"/>
            <a:t>. Soc. Conf. </a:t>
          </a:r>
          <a:r>
            <a:rPr lang="en-US" sz="1000" kern="1200" dirty="0" err="1"/>
            <a:t>Comput</a:t>
          </a:r>
          <a:r>
            <a:rPr lang="en-US" sz="1000" kern="1200" dirty="0"/>
            <a:t>. Vis. Pattern </a:t>
          </a:r>
          <a:r>
            <a:rPr lang="en-US" sz="1000" kern="1200" dirty="0" err="1"/>
            <a:t>Recognit</a:t>
          </a:r>
          <a:r>
            <a:rPr lang="en-US" sz="1000" kern="1200" dirty="0"/>
            <a:t>. (CVPR), Jun. 2005, pp. 947–954.</a:t>
          </a:r>
          <a:r>
            <a:rPr lang="en-US" sz="1000" kern="1200" dirty="0">
              <a:latin typeface="Bell MT"/>
            </a:rPr>
            <a:t> </a:t>
          </a:r>
          <a:r>
            <a:rPr lang="en-US" sz="10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[</a:t>
          </a:r>
          <a:r>
            <a:rPr lang="en-US" sz="10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54</a:t>
          </a:r>
          <a:r>
            <a:rPr lang="en-US" sz="10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].</a:t>
          </a:r>
        </a:p>
      </dsp:txBody>
      <dsp:txXfrm>
        <a:off x="0" y="3201922"/>
        <a:ext cx="11101136" cy="457337"/>
      </dsp:txXfrm>
    </dsp:sp>
    <dsp:sp modelId="{C736C954-D01A-4D7F-A319-DCA9021EA2DE}">
      <dsp:nvSpPr>
        <dsp:cNvPr id="0" name=""/>
        <dsp:cNvSpPr/>
      </dsp:nvSpPr>
      <dsp:spPr>
        <a:xfrm>
          <a:off x="0" y="3659260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86EAC-BBD8-4998-B4C0-68D99EB146ED}">
      <dsp:nvSpPr>
        <dsp:cNvPr id="0" name=""/>
        <dsp:cNvSpPr/>
      </dsp:nvSpPr>
      <dsp:spPr>
        <a:xfrm>
          <a:off x="0" y="3659260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ell MT"/>
            </a:rPr>
            <a:t>[9]</a:t>
          </a:r>
          <a:r>
            <a:rPr lang="en-US" sz="1000" kern="1200" dirty="0"/>
            <a:t> Information Technology Biometric Presentation Attack Detection—Part 3: Testing and Reporting, Standard ISO/IEC JTC1 SC37 Biometrics, ISO/IEC 30107-3, International Organization for Standardization, 2017. [56]</a:t>
          </a:r>
        </a:p>
      </dsp:txBody>
      <dsp:txXfrm>
        <a:off x="0" y="3659260"/>
        <a:ext cx="11101136" cy="457337"/>
      </dsp:txXfrm>
    </dsp:sp>
    <dsp:sp modelId="{15DB2C6D-6AFA-4BDE-94CA-43968F8B7D9E}">
      <dsp:nvSpPr>
        <dsp:cNvPr id="0" name=""/>
        <dsp:cNvSpPr/>
      </dsp:nvSpPr>
      <dsp:spPr>
        <a:xfrm>
          <a:off x="0" y="4116597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00593-CDD8-49FE-88D6-139668F6A5DF}">
      <dsp:nvSpPr>
        <dsp:cNvPr id="0" name=""/>
        <dsp:cNvSpPr/>
      </dsp:nvSpPr>
      <dsp:spPr>
        <a:xfrm>
          <a:off x="0" y="4116597"/>
          <a:ext cx="11101136" cy="45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ell MT"/>
            </a:rPr>
            <a:t>[10]</a:t>
          </a:r>
          <a:r>
            <a:rPr lang="en-US" sz="1000" kern="1200" dirty="0"/>
            <a:t>  C. </a:t>
          </a:r>
          <a:r>
            <a:rPr lang="en-US" sz="1000" kern="1200" dirty="0" err="1"/>
            <a:t>Lugaresi</a:t>
          </a:r>
          <a:r>
            <a:rPr lang="en-US" sz="1000" kern="1200" dirty="0"/>
            <a:t>, J. Tang, H. Nash, C. McClanahan, E. </a:t>
          </a:r>
          <a:r>
            <a:rPr lang="en-US" sz="1000" kern="1200" dirty="0" err="1"/>
            <a:t>Uboweja</a:t>
          </a:r>
          <a:r>
            <a:rPr lang="en-US" sz="1000" kern="1200" dirty="0"/>
            <a:t>, M. Hays, F. Zhang, C.-L. Chang, M. G. Yong, J. Lee, W.-T. Chang, W. Hua, M. Georg, and M. Grundmann, ‘‘</a:t>
          </a:r>
          <a:r>
            <a:rPr lang="en-US" sz="1000" kern="1200" dirty="0" err="1"/>
            <a:t>MediaPipe</a:t>
          </a:r>
          <a:r>
            <a:rPr lang="en-US" sz="1000" kern="1200" dirty="0"/>
            <a:t>: A framework for perceiving and processing reality,’’ in Proc. 3rd Workshop </a:t>
          </a:r>
          <a:r>
            <a:rPr lang="en-US" sz="1000" kern="1200" dirty="0" err="1"/>
            <a:t>Comput</a:t>
          </a:r>
          <a:r>
            <a:rPr lang="en-US" sz="1000" kern="1200" dirty="0"/>
            <a:t>. Vis. AR/VR IEEE </a:t>
          </a:r>
          <a:r>
            <a:rPr lang="en-US" sz="1000" kern="1200" dirty="0" err="1"/>
            <a:t>Comput</a:t>
          </a:r>
          <a:r>
            <a:rPr lang="en-US" sz="1000" kern="1200" dirty="0"/>
            <a:t>. Vis. Pattern </a:t>
          </a:r>
          <a:r>
            <a:rPr lang="en-US" sz="1000" kern="1200" dirty="0" err="1"/>
            <a:t>Recognit</a:t>
          </a:r>
          <a:r>
            <a:rPr lang="en-US" sz="1000" kern="1200" dirty="0"/>
            <a:t>. (CVPR), Jun. 2019, pp. 1–4.  [57]</a:t>
          </a:r>
        </a:p>
      </dsp:txBody>
      <dsp:txXfrm>
        <a:off x="0" y="4116597"/>
        <a:ext cx="11101136" cy="45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01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21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45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628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923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59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79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49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23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02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35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02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114" y="4990"/>
            <a:ext cx="5044846" cy="4444871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Tenorite"/>
              </a:rPr>
              <a:t>Attacking Face Recognition With T-Shirts: Database, Vulnerability Assessment, and Detection</a:t>
            </a:r>
            <a:endParaRPr lang="en-US" sz="4200" dirty="0">
              <a:latin typeface="Tenorite"/>
            </a:endParaRPr>
          </a:p>
          <a:p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85" y="4172047"/>
            <a:ext cx="4489676" cy="8521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latin typeface="Avenir Next LT Pro"/>
                <a:ea typeface="+mn-lt"/>
                <a:cs typeface="Calibri"/>
              </a:rPr>
              <a:t>Authors:</a:t>
            </a:r>
            <a:r>
              <a:rPr lang="en-US" sz="1000" dirty="0">
                <a:latin typeface="Avenir Next LT Pro"/>
                <a:ea typeface="+mn-lt"/>
                <a:cs typeface="Calibri"/>
              </a:rPr>
              <a:t> MATHIAS IBSEN,CHRISTIAN RATHGEB, FABIAN BRECHTEL, RUBEN KLEPP, KATRIN PÖPPELMANN, ANJITH GEORGE ,SÉBASTIEN MARCEL AND CHRISTOPH BUSCH</a:t>
            </a:r>
          </a:p>
          <a:p>
            <a:endParaRPr lang="en-US" sz="1000" dirty="0">
              <a:latin typeface="Avenir Next LT Pro"/>
              <a:ea typeface="+mn-lt"/>
              <a:cs typeface="Calibri"/>
            </a:endParaRPr>
          </a:p>
          <a:p>
            <a:endParaRPr lang="en-US" dirty="0">
              <a:latin typeface="Avenir Next LT Pro"/>
              <a:ea typeface="+mn-lt"/>
              <a:cs typeface="Calibri"/>
            </a:endParaRPr>
          </a:p>
        </p:txBody>
      </p:sp>
      <p:pic>
        <p:nvPicPr>
          <p:cNvPr id="105" name="Picture 104" descr="Low Angle View Of Clouds In Sky">
            <a:extLst>
              <a:ext uri="{FF2B5EF4-FFF2-40B4-BE49-F238E27FC236}">
                <a16:creationId xmlns:a16="http://schemas.microsoft.com/office/drawing/2014/main" id="{7641FEE1-3099-611F-D1C8-12987478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8" r="16763" b="2"/>
          <a:stretch/>
        </p:blipFill>
        <p:spPr>
          <a:xfrm>
            <a:off x="5442220" y="10"/>
            <a:ext cx="4320000" cy="431999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635000"/>
          </a:effectLst>
        </p:spPr>
      </p:pic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74606024-A4CC-A5B9-90F8-0149FF19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50" r="2" b="2"/>
          <a:stretch/>
        </p:blipFill>
        <p:spPr>
          <a:xfrm>
            <a:off x="6093005" y="362285"/>
            <a:ext cx="3600000" cy="36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5086E-514A-5241-8BA0-5A7AAA21DF9A}"/>
              </a:ext>
            </a:extLst>
          </p:cNvPr>
          <p:cNvSpPr txBox="1"/>
          <p:nvPr/>
        </p:nvSpPr>
        <p:spPr>
          <a:xfrm>
            <a:off x="397326" y="5116286"/>
            <a:ext cx="48441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Published Date</a:t>
            </a:r>
            <a:r>
              <a:rPr lang="en-US" dirty="0"/>
              <a:t>:5/06/2023</a:t>
            </a:r>
            <a:endParaRPr lang="en-US"/>
          </a:p>
          <a:p>
            <a:r>
              <a:rPr lang="en-US" b="1" dirty="0"/>
              <a:t>Published in IEEE </a:t>
            </a:r>
            <a:r>
              <a:rPr lang="en-US" b="1" dirty="0" err="1"/>
              <a:t>Acess</a:t>
            </a:r>
            <a:r>
              <a:rPr lang="en-US" b="1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/>
              <a:t>Type:</a:t>
            </a:r>
            <a:r>
              <a:rPr lang="en-US" dirty="0"/>
              <a:t> Journal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51CD16-D7B0-129D-C323-62E16BBD259C}"/>
              </a:ext>
            </a:extLst>
          </p:cNvPr>
          <p:cNvSpPr txBox="1"/>
          <p:nvPr/>
        </p:nvSpPr>
        <p:spPr>
          <a:xfrm>
            <a:off x="6100783" y="4709721"/>
            <a:ext cx="55190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 Rohit Kumar</a:t>
            </a:r>
          </a:p>
          <a:p>
            <a:r>
              <a:rPr lang="en-US" b="1" dirty="0"/>
              <a:t>Scholar No</a:t>
            </a:r>
            <a:r>
              <a:rPr lang="en-US" dirty="0"/>
              <a:t>: 24204041120</a:t>
            </a:r>
          </a:p>
          <a:p>
            <a:r>
              <a:rPr lang="en-US" b="1" dirty="0"/>
              <a:t>Course: </a:t>
            </a:r>
            <a:r>
              <a:rPr lang="en-US" dirty="0"/>
              <a:t>M. Tech in Agile Software Engineering</a:t>
            </a:r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5F0781CF-534F-50D8-5B23-67565AA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E082-1039-6953-D10F-BB9A75C1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77608-3819-479B-BB98-C216BA724EF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340BF-8161-280B-1D25-41C4C480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78" y="540001"/>
            <a:ext cx="11096850" cy="1319643"/>
          </a:xfr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Proposed Detection Methods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6033CE-C6FB-657D-5D72-CF1D99B0E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26666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07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1A8D-767C-7200-1D81-C1B7E9CE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79580"/>
          </a:xfrm>
        </p:spPr>
        <p:txBody>
          <a:bodyPr/>
          <a:lstStyle/>
          <a:p>
            <a:r>
              <a:rPr lang="en-US" dirty="0"/>
              <a:t>Experimental Setup and Matrics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FAA0-0B79-4C80-65CA-39CD1AFE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433127"/>
            <a:ext cx="11101136" cy="2123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b="1" dirty="0">
                <a:ea typeface="+mn-lt"/>
                <a:cs typeface="+mn-lt"/>
              </a:rPr>
              <a:t>Attack Presentation Classification Error Rate (APCER)</a:t>
            </a:r>
            <a:r>
              <a:rPr lang="en-US" sz="2000" dirty="0">
                <a:ea typeface="+mn-lt"/>
                <a:cs typeface="+mn-lt"/>
              </a:rPr>
              <a:t>: Measures the proportion of attacks incorrectly classified as real. means system incorrectly detect fake face is real.</a:t>
            </a:r>
          </a:p>
          <a:p>
            <a:pPr marL="269875" indent="-269875"/>
            <a:r>
              <a:rPr lang="en-US" sz="2000" b="1" dirty="0">
                <a:ea typeface="+mn-lt"/>
                <a:cs typeface="+mn-lt"/>
              </a:rPr>
              <a:t>Bona Fide Presentation Classification Error Rate (BPCER)</a:t>
            </a:r>
            <a:r>
              <a:rPr lang="en-US" sz="2000" dirty="0">
                <a:ea typeface="+mn-lt"/>
                <a:cs typeface="+mn-lt"/>
              </a:rPr>
              <a:t>: Measures the proportion of real images wrongly classified as attacks. Its recognize real face is fake. 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C01C-4FAE-6743-5263-5EF9B91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43F1B-FA05-ECDD-CE11-04C31352C732}"/>
              </a:ext>
            </a:extLst>
          </p:cNvPr>
          <p:cNvSpPr txBox="1"/>
          <p:nvPr/>
        </p:nvSpPr>
        <p:spPr>
          <a:xfrm>
            <a:off x="781050" y="1717221"/>
            <a:ext cx="98733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Training and Testing: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DV and AD models were trained on controlled reference images and more uncontrolled probe images from the FRGCv2 [8] database.</a:t>
            </a:r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81341-4818-0388-5801-49CA55A7AEFB}"/>
              </a:ext>
            </a:extLst>
          </p:cNvPr>
          <p:cNvSpPr txBox="1"/>
          <p:nvPr/>
        </p:nvSpPr>
        <p:spPr>
          <a:xfrm>
            <a:off x="778328" y="30643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Matrics</a:t>
            </a:r>
          </a:p>
        </p:txBody>
      </p:sp>
    </p:spTree>
    <p:extLst>
      <p:ext uri="{BB962C8B-B14F-4D97-AF65-F5344CB8AC3E}">
        <p14:creationId xmlns:p14="http://schemas.microsoft.com/office/powerpoint/2010/main" val="15424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500C-DA32-297F-5C37-B86E25CE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71" y="213428"/>
            <a:ext cx="11101160" cy="991886"/>
          </a:xfr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Evaluation and Results:</a:t>
            </a:r>
            <a:endParaRPr lang="en-US" b="1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725CBC4-0CEE-7663-34F3-484AA67234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4997" y="1868327"/>
            <a:ext cx="4611557" cy="4114800"/>
          </a:xfrm>
        </p:spPr>
      </p:pic>
      <p:pic>
        <p:nvPicPr>
          <p:cNvPr id="6" name="Content Placeholder 5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962CB844-F287-0130-3C5E-C33482838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6427" y="2429148"/>
            <a:ext cx="4972050" cy="22542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38D71-ED3C-6D30-3680-0B0939D0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98DEB-321A-1C06-9091-959A45A7946C}"/>
              </a:ext>
            </a:extLst>
          </p:cNvPr>
          <p:cNvSpPr txBox="1"/>
          <p:nvPr/>
        </p:nvSpPr>
        <p:spPr>
          <a:xfrm>
            <a:off x="439526" y="6037124"/>
            <a:ext cx="5456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FIGURE 3</a:t>
            </a:r>
            <a:r>
              <a:rPr lang="en-US" dirty="0">
                <a:ea typeface="+mn-lt"/>
                <a:cs typeface="+mn-lt"/>
              </a:rPr>
              <a:t>. DET curves showing PAD performance on TFPA.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3E27A-0BD5-71D2-0E4B-8DBF7A932215}"/>
              </a:ext>
            </a:extLst>
          </p:cNvPr>
          <p:cNvSpPr txBox="1"/>
          <p:nvPr/>
        </p:nvSpPr>
        <p:spPr>
          <a:xfrm>
            <a:off x="6188527" y="1543050"/>
            <a:ext cx="51571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TABLE 2</a:t>
            </a:r>
            <a:r>
              <a:rPr lang="en-US" dirty="0">
                <a:latin typeface="Calibri"/>
                <a:ea typeface="+mn-lt"/>
                <a:cs typeface="+mn-lt"/>
              </a:rPr>
              <a:t>. D-EER, BPCER10, and BPCER20 in % for the different PAD algorithms.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4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5208-0D66-381B-81C1-34B185CA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733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3E93-1047-9FB1-C70F-13E69FC1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b="1" dirty="0">
                <a:ea typeface="+mn-lt"/>
                <a:cs typeface="+mn-lt"/>
              </a:rPr>
              <a:t>Challenges in Detection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   a.</a:t>
            </a:r>
            <a:r>
              <a:rPr lang="en-US" sz="2000" dirty="0">
                <a:ea typeface="+mn-lt"/>
                <a:cs typeface="+mn-lt"/>
              </a:rPr>
              <a:t> Variability in detection across RGB and depth data.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   b. </a:t>
            </a:r>
            <a:r>
              <a:rPr lang="en-US" sz="2000" dirty="0">
                <a:ea typeface="+mn-lt"/>
                <a:cs typeface="+mn-lt"/>
              </a:rPr>
              <a:t>Difficulties with generalizing to unknown attack types.</a:t>
            </a:r>
            <a:endParaRPr lang="en-US" sz="2000" dirty="0"/>
          </a:p>
          <a:p>
            <a:pPr marL="342900" indent="-342900"/>
            <a:r>
              <a:rPr lang="en-US" sz="2000" b="1" dirty="0">
                <a:ea typeface="+mn-lt"/>
                <a:cs typeface="+mn-lt"/>
              </a:rPr>
              <a:t>Potential Future Solutions</a:t>
            </a:r>
            <a:r>
              <a:rPr lang="en-US" sz="2000" dirty="0">
                <a:ea typeface="+mn-lt"/>
                <a:cs typeface="+mn-lt"/>
              </a:rPr>
              <a:t>: Explore new datasets and more adaptive PAD systems</a:t>
            </a:r>
            <a:endParaRPr lang="en-US" sz="2000" dirty="0"/>
          </a:p>
          <a:p>
            <a:pPr marL="269875" indent="-269875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FD48A-0E41-E0AA-681B-74AD36DC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2CF3-D484-5C6E-E2EE-12FEAC37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67243"/>
          </a:xfrm>
        </p:spPr>
        <p:txBody>
          <a:bodyPr/>
          <a:lstStyle/>
          <a:p>
            <a:r>
              <a:rPr lang="en-US" b="1" dirty="0"/>
              <a:t>Reference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2C7CFE0-3059-F521-0860-2DD7E3E2B7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1734230"/>
          <a:ext cx="11101136" cy="457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E87-1CC6-20D4-A7BD-505F4BE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236863-55E3-D55B-E0CA-5AD82C00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   THANK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4A336-8BC4-EF91-DEE3-4740539E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77608-3819-479B-BB98-C216BA724EF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CE539D61-FA89-95A5-023C-093D98CD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33" r="2374" b="-2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D846-9E6C-8921-C181-0720AB86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180000"/>
            <a:ext cx="7572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77608-3819-479B-BB98-C216BA724EF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EAEE-DDF3-ABC6-31BD-8A2CA1C6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b="1" dirty="0">
                <a:ea typeface="+mn-lt"/>
                <a:cs typeface="+mn-lt"/>
              </a:rPr>
              <a:t>Questions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11876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5CB1-EEA5-1BF7-4043-8D5ACA7C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0591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Contents</a:t>
            </a:r>
            <a:endParaRPr lang="en-US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C6C8-1E9E-A5E4-990D-91B8C55F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09160"/>
            <a:ext cx="11101136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romanUcPeriod"/>
            </a:pPr>
            <a:r>
              <a:rPr lang="en-US" b="1" dirty="0"/>
              <a:t>Introduction</a:t>
            </a:r>
          </a:p>
          <a:p>
            <a:pPr marL="342900" indent="-342900">
              <a:buAutoNum type="romanUcPeriod"/>
            </a:pPr>
            <a:r>
              <a:rPr lang="en-US" b="1" dirty="0">
                <a:ea typeface="+mn-lt"/>
                <a:cs typeface="+mn-lt"/>
              </a:rPr>
              <a:t>T-Shirt Presentation Attack</a:t>
            </a:r>
          </a:p>
          <a:p>
            <a:pPr marL="342900" indent="-342900">
              <a:buAutoNum type="romanUcPeriod"/>
            </a:pPr>
            <a:r>
              <a:rPr lang="en-US" b="1" dirty="0">
                <a:ea typeface="+mn-lt"/>
                <a:cs typeface="+mn-lt"/>
              </a:rPr>
              <a:t>T-Shirt Face Presentation Attack (TFPA) Database</a:t>
            </a:r>
          </a:p>
          <a:p>
            <a:pPr marL="342900" indent="-342900">
              <a:buAutoNum type="romanUcPeriod"/>
            </a:pPr>
            <a:r>
              <a:rPr lang="en-US" b="1" dirty="0">
                <a:ea typeface="+mn-lt"/>
                <a:cs typeface="+mn-lt"/>
              </a:rPr>
              <a:t>Vulnerability Assessment of Face Recognition Systems</a:t>
            </a:r>
          </a:p>
          <a:p>
            <a:pPr marL="342900" indent="-342900">
              <a:buAutoNum type="romanUcPeriod"/>
            </a:pPr>
            <a:r>
              <a:rPr lang="en-US" b="1" dirty="0">
                <a:ea typeface="+mn-lt"/>
                <a:cs typeface="+mn-lt"/>
              </a:rPr>
              <a:t>Proposed Detection Methods</a:t>
            </a:r>
          </a:p>
          <a:p>
            <a:pPr marL="342900" indent="-342900">
              <a:buAutoNum type="romanUcPeriod"/>
            </a:pPr>
            <a:r>
              <a:rPr lang="en-US" b="1" dirty="0">
                <a:ea typeface="+mn-lt"/>
                <a:cs typeface="+mn-lt"/>
              </a:rPr>
              <a:t>Evaluation and Results</a:t>
            </a:r>
          </a:p>
          <a:p>
            <a:pPr marL="342900" indent="-342900">
              <a:buAutoNum type="romanUcPeriod"/>
            </a:pPr>
            <a:r>
              <a:rPr lang="en-US" b="1" dirty="0">
                <a:ea typeface="+mn-lt"/>
                <a:cs typeface="+mn-lt"/>
              </a:rPr>
              <a:t>Discussion and Conclusion</a:t>
            </a:r>
          </a:p>
          <a:p>
            <a:pPr marL="342900" indent="-342900">
              <a:buAutoNum type="romanUcPeriod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2CFD0-7400-809B-866E-E6B3886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372-0872-CA93-42B5-F002665715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Face Recognition and Presentation Attacks (PAs)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1300-D52C-168D-FB72-D2A7989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b="1" dirty="0">
                <a:ea typeface="+mn-lt"/>
                <a:cs typeface="+mn-lt"/>
              </a:rPr>
              <a:t>Face Recognition: </a:t>
            </a:r>
            <a:r>
              <a:rPr lang="en-US" sz="2000" dirty="0">
                <a:ea typeface="+mn-lt"/>
                <a:cs typeface="+mn-lt"/>
              </a:rPr>
              <a:t>It widely used in personal, industrial, and governmental security applications. </a:t>
            </a:r>
            <a:endParaRPr lang="en-US" sz="2000" b="1" dirty="0">
              <a:ea typeface="+mn-lt"/>
              <a:cs typeface="+mn-lt"/>
            </a:endParaRPr>
          </a:p>
          <a:p>
            <a:pPr marL="269875" indent="-269875"/>
            <a:r>
              <a:rPr lang="en-US" sz="2000" b="1" dirty="0">
                <a:ea typeface="+mn-lt"/>
                <a:cs typeface="+mn-lt"/>
              </a:rPr>
              <a:t>Presentation Attacks (PAs): </a:t>
            </a:r>
            <a:r>
              <a:rPr lang="en-US" sz="2000" dirty="0">
                <a:ea typeface="+mn-lt"/>
                <a:cs typeface="+mn-lt"/>
              </a:rPr>
              <a:t>Attempts to deceive biometric systems by presenting modified or artificial input (e.g., printed images, masks).</a:t>
            </a:r>
          </a:p>
          <a:p>
            <a:pPr marL="269875" indent="-269875"/>
            <a:r>
              <a:rPr lang="en-US" sz="2000" b="1" dirty="0">
                <a:ea typeface="+mn-lt"/>
                <a:cs typeface="+mn-lt"/>
              </a:rPr>
              <a:t>Challenge: </a:t>
            </a:r>
            <a:r>
              <a:rPr lang="en-US" sz="2000" dirty="0">
                <a:ea typeface="+mn-lt"/>
                <a:cs typeface="+mn-lt"/>
              </a:rPr>
              <a:t>Performance can drop with changes in lighting, angles, occlusions (e.g., sunglasses, masks), or low image quality, making it difficult to recognize faces consistently.</a:t>
            </a:r>
            <a:endParaRPr lang="en-US" sz="20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9250-CFF9-BF69-AABC-B42EAF6E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04C9-1E9B-1236-C2D6-2C7E6793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69420"/>
          </a:xfrm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T-Shirt Presentation Attack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0198-E1B8-1142-F2FD-28FA0642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61527"/>
            <a:ext cx="11101136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b="1" dirty="0">
                <a:ea typeface="+mn-lt"/>
                <a:cs typeface="+mn-lt"/>
              </a:rPr>
              <a:t>Concept:</a:t>
            </a:r>
            <a:r>
              <a:rPr lang="en-US" sz="2000" dirty="0">
                <a:ea typeface="+mn-lt"/>
                <a:cs typeface="+mn-lt"/>
              </a:rPr>
              <a:t> Using T-shirts with printed faces to fool face recognition systems.</a:t>
            </a:r>
          </a:p>
          <a:p>
            <a:pPr marL="269875" indent="-269875"/>
            <a:r>
              <a:rPr lang="en-US" sz="2000" b="1" dirty="0">
                <a:ea typeface="+mn-lt"/>
                <a:cs typeface="+mn-lt"/>
              </a:rPr>
              <a:t>Motivation:</a:t>
            </a:r>
            <a:r>
              <a:rPr lang="en-US" sz="2000" dirty="0">
                <a:ea typeface="+mn-lt"/>
                <a:cs typeface="+mn-lt"/>
              </a:rPr>
              <a:t> Such T-shirt-based attacks are low-cost, easy to conceal, and can bypass face recognition systems.</a:t>
            </a:r>
          </a:p>
          <a:p>
            <a:pPr marL="269875" indent="-269875"/>
            <a:r>
              <a:rPr lang="en-US" sz="2000" b="1" dirty="0">
                <a:ea typeface="+mn-lt"/>
                <a:cs typeface="+mn-lt"/>
              </a:rPr>
              <a:t>Goal of Study</a:t>
            </a:r>
            <a:r>
              <a:rPr lang="en-US" sz="2000" dirty="0">
                <a:ea typeface="+mn-lt"/>
                <a:cs typeface="+mn-lt"/>
              </a:rPr>
              <a:t>: Assess the vulnerability of face recognition systems to T-shirt PAs and propose detection methods.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390B2-2BEA-FDA8-19A8-79C2ED21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DA7D-F2A6-6F32-42A4-8123C633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59260"/>
          </a:xfr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T-Shirt Presentation Attack</a:t>
            </a:r>
            <a:endParaRPr lang="en-US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Content Placeholder 4" descr="A diagram of a person&amp;#39;s face&#10;&#10;Description automatically generated">
            <a:extLst>
              <a:ext uri="{FF2B5EF4-FFF2-40B4-BE49-F238E27FC236}">
                <a16:creationId xmlns:a16="http://schemas.microsoft.com/office/drawing/2014/main" id="{110CDC33-FC6C-C085-72C1-54C22BAE7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841" y="1817570"/>
            <a:ext cx="8728033" cy="45064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860E-430E-09D7-7321-D2C336BA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99BB2-4A5E-6727-0099-DCDD5DC89746}"/>
              </a:ext>
            </a:extLst>
          </p:cNvPr>
          <p:cNvSpPr txBox="1"/>
          <p:nvPr/>
        </p:nvSpPr>
        <p:spPr>
          <a:xfrm>
            <a:off x="653967" y="6323138"/>
            <a:ext cx="10613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Figure 1. </a:t>
            </a:r>
            <a:r>
              <a:rPr lang="en-US" b="1" dirty="0">
                <a:ea typeface="+mn-lt"/>
                <a:cs typeface="+mn-lt"/>
              </a:rPr>
              <a:t>Can T-shirts with faces printed on them be used to attack face recognition systems?</a:t>
            </a:r>
          </a:p>
        </p:txBody>
      </p:sp>
    </p:spTree>
    <p:extLst>
      <p:ext uri="{BB962C8B-B14F-4D97-AF65-F5344CB8AC3E}">
        <p14:creationId xmlns:p14="http://schemas.microsoft.com/office/powerpoint/2010/main" val="146499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FC32-E379-26FA-6758-ACFAB870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77608-3819-479B-BB98-C216BA724EF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2EA-45DD-72B3-F841-3DBE9654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solidFill>
            <a:schemeClr val="bg1">
              <a:lumMod val="50000"/>
              <a:lumOff val="50000"/>
            </a:schemeClr>
          </a:solidFill>
        </p:spPr>
        <p:txBody>
          <a:bodyPr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T-Shirt Face Presentation Attack (TFPA) Database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85B278-7899-E87B-12A9-C9CC4139F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172074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11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AAABEFD-0A2A-1470-CA39-C13F7B1A24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3867" y="1376055"/>
            <a:ext cx="5534025" cy="273367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FAEF-C501-AD03-1A78-E2A4AA3D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A collage of a person with different facial expressions&#10;&#10;Description automatically generated">
            <a:extLst>
              <a:ext uri="{FF2B5EF4-FFF2-40B4-BE49-F238E27FC236}">
                <a16:creationId xmlns:a16="http://schemas.microsoft.com/office/drawing/2014/main" id="{057DB7B2-639F-16A7-E1BC-0BFC0A52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32771" y="1371292"/>
            <a:ext cx="4179543" cy="4114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C92530-463D-C54C-7207-E337D242FD06}"/>
              </a:ext>
            </a:extLst>
          </p:cNvPr>
          <p:cNvSpPr txBox="1"/>
          <p:nvPr/>
        </p:nvSpPr>
        <p:spPr>
          <a:xfrm>
            <a:off x="772885" y="628650"/>
            <a:ext cx="2743200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Database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8399E-BCB4-CA53-0741-5AFC783F974A}"/>
              </a:ext>
            </a:extLst>
          </p:cNvPr>
          <p:cNvSpPr txBox="1"/>
          <p:nvPr/>
        </p:nvSpPr>
        <p:spPr>
          <a:xfrm>
            <a:off x="7554686" y="615042"/>
            <a:ext cx="2743200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Capturing Scenarios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BF143-C38F-DE5B-CD1C-62596BACEFB6}"/>
              </a:ext>
            </a:extLst>
          </p:cNvPr>
          <p:cNvSpPr txBox="1"/>
          <p:nvPr/>
        </p:nvSpPr>
        <p:spPr>
          <a:xfrm>
            <a:off x="280307" y="4272642"/>
            <a:ext cx="5431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Table 1.</a:t>
            </a:r>
            <a:r>
              <a:rPr lang="en-US" dirty="0">
                <a:ea typeface="+mn-lt"/>
                <a:cs typeface="+mn-lt"/>
              </a:rPr>
              <a:t> An overview of the proposed T-shirt face presentation attack (TFPA) database.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6596C-9331-C50D-F170-87009F6B7C9A}"/>
              </a:ext>
            </a:extLst>
          </p:cNvPr>
          <p:cNvSpPr txBox="1"/>
          <p:nvPr/>
        </p:nvSpPr>
        <p:spPr>
          <a:xfrm>
            <a:off x="6572250" y="5652407"/>
            <a:ext cx="5453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FIGURE 2</a:t>
            </a:r>
            <a:r>
              <a:rPr lang="en-US" dirty="0">
                <a:ea typeface="+mn-lt"/>
                <a:cs typeface="+mn-lt"/>
              </a:rPr>
              <a:t>. The eight different capturing scenarios</a:t>
            </a:r>
            <a:r>
              <a:rPr lang="en-US" sz="1600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6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554-0FFA-4892-4FFF-D0374383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B051-9189-8EB8-2DAE-6092D9F8DF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b="1" dirty="0">
                <a:ea typeface="+mn-lt"/>
                <a:cs typeface="+mn-lt"/>
              </a:rPr>
              <a:t>To evaluate this, three open-source algorithms were used, namely </a:t>
            </a:r>
            <a:r>
              <a:rPr lang="en-US" b="1" dirty="0" err="1">
                <a:ea typeface="+mn-lt"/>
                <a:cs typeface="+mn-lt"/>
              </a:rPr>
              <a:t>RetinaFace</a:t>
            </a:r>
            <a:r>
              <a:rPr lang="en-US" b="1" dirty="0">
                <a:ea typeface="+mn-lt"/>
                <a:cs typeface="+mn-lt"/>
              </a:rPr>
              <a:t>  [6], MTCNN [7], and </a:t>
            </a:r>
            <a:r>
              <a:rPr lang="en-US" b="1" dirty="0" err="1">
                <a:ea typeface="+mn-lt"/>
                <a:cs typeface="+mn-lt"/>
              </a:rPr>
              <a:t>dlib</a:t>
            </a:r>
            <a:r>
              <a:rPr lang="en-US" b="1" dirty="0">
                <a:ea typeface="+mn-lt"/>
                <a:cs typeface="+mn-lt"/>
              </a:rPr>
              <a:t> [5]</a:t>
            </a:r>
          </a:p>
          <a:p>
            <a:pPr marL="269875" indent="-269875"/>
            <a:r>
              <a:rPr lang="en-US" b="1" dirty="0">
                <a:ea typeface="+mn-lt"/>
                <a:cs typeface="+mn-lt"/>
              </a:rPr>
              <a:t>The results for each capturing scenario and algorithm are summarized in table 2. </a:t>
            </a:r>
          </a:p>
          <a:p>
            <a:pPr marL="269875" indent="-269875"/>
            <a:r>
              <a:rPr lang="en-US" b="1" dirty="0">
                <a:ea typeface="+mn-lt"/>
                <a:cs typeface="+mn-lt"/>
              </a:rPr>
              <a:t>The results show that the T-shirt faces are successfully detected in almost all cases with an average estimated detection rate for the three algorithms &gt; 99% across all eight poses.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D883C4-F55A-99EB-372B-8492EC2D20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6089" y="2107318"/>
            <a:ext cx="6096000" cy="3175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5F32B-CB78-4537-C000-756A9D3B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896F3-16CC-2B3A-7651-7D35949E0C03}"/>
              </a:ext>
            </a:extLst>
          </p:cNvPr>
          <p:cNvSpPr txBox="1"/>
          <p:nvPr/>
        </p:nvSpPr>
        <p:spPr>
          <a:xfrm>
            <a:off x="5817399" y="5572000"/>
            <a:ext cx="5918446" cy="317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15F815B-7C89-505D-2EA1-88DE028D1FDB}"/>
              </a:ext>
            </a:extLst>
          </p:cNvPr>
          <p:cNvSpPr txBox="1"/>
          <p:nvPr/>
        </p:nvSpPr>
        <p:spPr>
          <a:xfrm>
            <a:off x="5480196" y="5449809"/>
            <a:ext cx="671153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Avenir Next LT Pro"/>
              <a:ea typeface="Calibri"/>
              <a:cs typeface="Calibri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D15F815B-7C89-505D-2EA1-88DE028D1FDB}"/>
              </a:ext>
            </a:extLst>
          </p:cNvPr>
          <p:cNvSpPr txBox="1"/>
          <p:nvPr/>
        </p:nvSpPr>
        <p:spPr>
          <a:xfrm>
            <a:off x="5480196" y="5449809"/>
            <a:ext cx="671153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+mn-lt"/>
                <a:cs typeface="+mn-lt"/>
              </a:rPr>
              <a:t>Table 2.</a:t>
            </a:r>
            <a:r>
              <a:rPr lang="en-US" sz="1400" dirty="0">
                <a:ea typeface="+mn-lt"/>
                <a:cs typeface="+mn-lt"/>
              </a:rPr>
              <a:t> Detection accuracy and average detection scores across algorithms and capturing scenarios for T-shirt and real 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2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F058-2799-063A-BFF8-8DCBFC5415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Vulnerability Assessment of Face Recognition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1852-6E45-7D05-0878-941A8E41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>
                <a:ea typeface="+mn-lt"/>
                <a:cs typeface="+mn-lt"/>
              </a:rPr>
              <a:t>Many face detection algorithms can detect faces on T-shirts as real faces.</a:t>
            </a:r>
          </a:p>
          <a:p>
            <a:pPr marL="269875" indent="-269875"/>
            <a:r>
              <a:rPr lang="en-US" sz="2000" dirty="0">
                <a:ea typeface="+mn-lt"/>
                <a:cs typeface="+mn-lt"/>
              </a:rPr>
              <a:t>High Impostor Attack Presentation Match Rate (IAPMR) &gt; 92.6%</a:t>
            </a:r>
          </a:p>
          <a:p>
            <a:pPr marL="269875" indent="-269875"/>
            <a:r>
              <a:rPr lang="en-US" sz="2000" dirty="0">
                <a:ea typeface="+mn-lt"/>
                <a:cs typeface="+mn-lt"/>
              </a:rPr>
              <a:t>Both open-source and commercial systems show high vulnerability, especially in scenarios where attackers conceal their real faces.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F9514-D01C-5C3A-CD6E-CEF533F9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971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B9B82"/>
      </a:accent1>
      <a:accent2>
        <a:srgbClr val="BA807F"/>
      </a:accent2>
      <a:accent3>
        <a:srgbClr val="C594A7"/>
      </a:accent3>
      <a:accent4>
        <a:srgbClr val="BA7FAE"/>
      </a:accent4>
      <a:accent5>
        <a:srgbClr val="BB95C5"/>
      </a:accent5>
      <a:accent6>
        <a:srgbClr val="947FBA"/>
      </a:accent6>
      <a:hlink>
        <a:srgbClr val="5C85A7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GlowVTI</vt:lpstr>
      <vt:lpstr>Attacking Face Recognition With T-Shirts: Database, Vulnerability Assessment, and Detection </vt:lpstr>
      <vt:lpstr>Contents</vt:lpstr>
      <vt:lpstr>Introduction to Face Recognition and Presentation Attacks (PAs)</vt:lpstr>
      <vt:lpstr>T-Shirt Presentation Attack </vt:lpstr>
      <vt:lpstr>T-Shirt Presentation Attack</vt:lpstr>
      <vt:lpstr>T-Shirt Face Presentation Attack (TFPA) Database</vt:lpstr>
      <vt:lpstr>PowerPoint Presentation</vt:lpstr>
      <vt:lpstr>Results:</vt:lpstr>
      <vt:lpstr>Vulnerability Assessment of Face Recognition Systems</vt:lpstr>
      <vt:lpstr>Proposed Detection Methods</vt:lpstr>
      <vt:lpstr>Experimental Setup and Matrics</vt:lpstr>
      <vt:lpstr>Evaluation and Results:</vt:lpstr>
      <vt:lpstr>Discussion</vt:lpstr>
      <vt:lpstr>Reference</vt:lpstr>
      <vt:lpstr>   THANK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801</cp:revision>
  <dcterms:created xsi:type="dcterms:W3CDTF">2024-11-10T05:43:11Z</dcterms:created>
  <dcterms:modified xsi:type="dcterms:W3CDTF">2024-11-11T18:33:34Z</dcterms:modified>
</cp:coreProperties>
</file>