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A396-FA1D-401D-B0CA-B20CB0826F0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184C-3180-4F77-ACAB-568D18747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F15BC-4AA1-41C4-8C26-91A7E3BB93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88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F15BC-4AA1-41C4-8C26-91A7E3BB93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51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F15BC-4AA1-41C4-8C26-91A7E3BB93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08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F15BC-4AA1-41C4-8C26-91A7E3BB93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38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F15BC-4AA1-41C4-8C26-91A7E3BB93D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49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6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2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2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1020430"/>
            <a:ext cx="11262866" cy="53701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1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7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3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62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1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04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31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7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04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75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6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5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9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0D3CE-D4C7-4C2A-96CA-9B38AECCE2D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E068-8951-441C-85F2-F58462542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79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690" y="982319"/>
            <a:ext cx="9209310" cy="50872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Using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8689" y="2301075"/>
            <a:ext cx="920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9190" y="4374292"/>
            <a:ext cx="7578810" cy="1458881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Bioinformatics and Computer Applications</a:t>
            </a:r>
          </a:p>
          <a:p>
            <a:pPr algn="l"/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Maulana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Azad National Institute of Technology, Bhopal </a:t>
            </a:r>
          </a:p>
          <a:p>
            <a:pPr algn="l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2024-2026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8690" y="2725538"/>
            <a:ext cx="9209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Amit Singh Kushwaha (24204041107)</a:t>
            </a:r>
          </a:p>
          <a:p>
            <a:pPr algn="ctr"/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(24204041120)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90" y="4124496"/>
            <a:ext cx="1630499" cy="17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6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407511" cy="1013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rgbClr val="FFFE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Predictive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Using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Project?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Need it?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5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407511" cy="1013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dirty="0">
              <a:solidFill>
                <a:srgbClr val="FFFE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377" y="2718487"/>
            <a:ext cx="3397684" cy="337751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31204" y="2718487"/>
            <a:ext cx="3397684" cy="3377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9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407511" cy="1013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Performed</a:t>
            </a:r>
            <a:endParaRPr lang="en-US" dirty="0">
              <a:solidFill>
                <a:srgbClr val="FFFE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14358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Dataset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dataset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Model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the Model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image of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Docker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image on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DockerHub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VM on Azure and configure it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 and run the app on VM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5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407511" cy="1013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rgbClr val="FFFE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554687" cy="367830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run the app we are able to access it through any browser 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process is fully automated we need to enter sensor data manually to predict requirement of maintenance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to access app: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904" t="5398" b="1799"/>
          <a:stretch/>
        </p:blipFill>
        <p:spPr>
          <a:xfrm>
            <a:off x="6353178" y="2453640"/>
            <a:ext cx="535849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8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407511" cy="10138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dirty="0">
              <a:solidFill>
                <a:srgbClr val="FFFE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92680"/>
            <a:ext cx="9926788" cy="3466119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automated using CI/CD pipeline, means it will be able to check for maintenance whenever new data get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an alert system can be integrated that can alert through message if an equipment needed maintenance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5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0554" y="3044758"/>
            <a:ext cx="630352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192</Words>
  <Application>Microsoft Office PowerPoint</Application>
  <PresentationFormat>Widescreen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Times New Roman</vt:lpstr>
      <vt:lpstr>Wingdings 2</vt:lpstr>
      <vt:lpstr>Office Theme</vt:lpstr>
      <vt:lpstr>Dividend</vt:lpstr>
      <vt:lpstr>Predictive Maintenance Using IoT Data</vt:lpstr>
      <vt:lpstr>Introduction</vt:lpstr>
      <vt:lpstr>Tools Used</vt:lpstr>
      <vt:lpstr>Steps Performed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Using IoT Data</dc:title>
  <dc:creator>Amit Singh Kushwaha</dc:creator>
  <cp:lastModifiedBy>Amit Singh Kushwaha</cp:lastModifiedBy>
  <cp:revision>13</cp:revision>
  <dcterms:created xsi:type="dcterms:W3CDTF">2024-12-05T08:35:55Z</dcterms:created>
  <dcterms:modified xsi:type="dcterms:W3CDTF">2024-12-05T15:55:09Z</dcterms:modified>
</cp:coreProperties>
</file>