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30" d="100"/>
          <a:sy n="130" d="100"/>
        </p:scale>
        <p:origin x="630" y="-4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4B39-9C3C-42D1-9A38-7EC788D952CD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A307-2487-425A-AE7F-926F02CF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7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4B39-9C3C-42D1-9A38-7EC788D952CD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A307-2487-425A-AE7F-926F02CF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4B39-9C3C-42D1-9A38-7EC788D952CD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A307-2487-425A-AE7F-926F02CF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9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4B39-9C3C-42D1-9A38-7EC788D952CD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A307-2487-425A-AE7F-926F02CF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8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4B39-9C3C-42D1-9A38-7EC788D952CD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A307-2487-425A-AE7F-926F02CF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4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4B39-9C3C-42D1-9A38-7EC788D952CD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A307-2487-425A-AE7F-926F02CF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1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4B39-9C3C-42D1-9A38-7EC788D952CD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A307-2487-425A-AE7F-926F02CF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5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4B39-9C3C-42D1-9A38-7EC788D952CD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A307-2487-425A-AE7F-926F02CF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3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4B39-9C3C-42D1-9A38-7EC788D952CD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A307-2487-425A-AE7F-926F02CF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9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4B39-9C3C-42D1-9A38-7EC788D952CD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A307-2487-425A-AE7F-926F02CF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3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4B39-9C3C-42D1-9A38-7EC788D952CD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A307-2487-425A-AE7F-926F02CF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4221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94B39-9C3C-42D1-9A38-7EC788D952CD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9A307-2487-425A-AE7F-926F02CF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52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05557"/>
              </p:ext>
            </p:extLst>
          </p:nvPr>
        </p:nvGraphicFramePr>
        <p:xfrm>
          <a:off x="0" y="0"/>
          <a:ext cx="6858000" cy="9905998"/>
        </p:xfrm>
        <a:graphic>
          <a:graphicData uri="http://schemas.openxmlformats.org/drawingml/2006/table">
            <a:tbl>
              <a:tblPr/>
              <a:tblGrid>
                <a:gridCol w="87802">
                  <a:extLst>
                    <a:ext uri="{9D8B030D-6E8A-4147-A177-3AD203B41FA5}">
                      <a16:colId xmlns:a16="http://schemas.microsoft.com/office/drawing/2014/main" val="1453036530"/>
                    </a:ext>
                  </a:extLst>
                </a:gridCol>
                <a:gridCol w="1530274">
                  <a:extLst>
                    <a:ext uri="{9D8B030D-6E8A-4147-A177-3AD203B41FA5}">
                      <a16:colId xmlns:a16="http://schemas.microsoft.com/office/drawing/2014/main" val="1585822569"/>
                    </a:ext>
                  </a:extLst>
                </a:gridCol>
                <a:gridCol w="175605">
                  <a:extLst>
                    <a:ext uri="{9D8B030D-6E8A-4147-A177-3AD203B41FA5}">
                      <a16:colId xmlns:a16="http://schemas.microsoft.com/office/drawing/2014/main" val="2222328578"/>
                    </a:ext>
                  </a:extLst>
                </a:gridCol>
                <a:gridCol w="250864">
                  <a:extLst>
                    <a:ext uri="{9D8B030D-6E8A-4147-A177-3AD203B41FA5}">
                      <a16:colId xmlns:a16="http://schemas.microsoft.com/office/drawing/2014/main" val="392044081"/>
                    </a:ext>
                  </a:extLst>
                </a:gridCol>
                <a:gridCol w="250864">
                  <a:extLst>
                    <a:ext uri="{9D8B030D-6E8A-4147-A177-3AD203B41FA5}">
                      <a16:colId xmlns:a16="http://schemas.microsoft.com/office/drawing/2014/main" val="1618756144"/>
                    </a:ext>
                  </a:extLst>
                </a:gridCol>
                <a:gridCol w="250864">
                  <a:extLst>
                    <a:ext uri="{9D8B030D-6E8A-4147-A177-3AD203B41FA5}">
                      <a16:colId xmlns:a16="http://schemas.microsoft.com/office/drawing/2014/main" val="532736466"/>
                    </a:ext>
                  </a:extLst>
                </a:gridCol>
                <a:gridCol w="250864">
                  <a:extLst>
                    <a:ext uri="{9D8B030D-6E8A-4147-A177-3AD203B41FA5}">
                      <a16:colId xmlns:a16="http://schemas.microsoft.com/office/drawing/2014/main" val="1274949575"/>
                    </a:ext>
                  </a:extLst>
                </a:gridCol>
                <a:gridCol w="103481">
                  <a:extLst>
                    <a:ext uri="{9D8B030D-6E8A-4147-A177-3AD203B41FA5}">
                      <a16:colId xmlns:a16="http://schemas.microsoft.com/office/drawing/2014/main" val="1492163143"/>
                    </a:ext>
                  </a:extLst>
                </a:gridCol>
                <a:gridCol w="250864">
                  <a:extLst>
                    <a:ext uri="{9D8B030D-6E8A-4147-A177-3AD203B41FA5}">
                      <a16:colId xmlns:a16="http://schemas.microsoft.com/office/drawing/2014/main" val="3760584118"/>
                    </a:ext>
                  </a:extLst>
                </a:gridCol>
                <a:gridCol w="250864">
                  <a:extLst>
                    <a:ext uri="{9D8B030D-6E8A-4147-A177-3AD203B41FA5}">
                      <a16:colId xmlns:a16="http://schemas.microsoft.com/office/drawing/2014/main" val="1109630035"/>
                    </a:ext>
                  </a:extLst>
                </a:gridCol>
                <a:gridCol w="250864">
                  <a:extLst>
                    <a:ext uri="{9D8B030D-6E8A-4147-A177-3AD203B41FA5}">
                      <a16:colId xmlns:a16="http://schemas.microsoft.com/office/drawing/2014/main" val="2353506280"/>
                    </a:ext>
                  </a:extLst>
                </a:gridCol>
                <a:gridCol w="250864">
                  <a:extLst>
                    <a:ext uri="{9D8B030D-6E8A-4147-A177-3AD203B41FA5}">
                      <a16:colId xmlns:a16="http://schemas.microsoft.com/office/drawing/2014/main" val="300996272"/>
                    </a:ext>
                  </a:extLst>
                </a:gridCol>
                <a:gridCol w="87802">
                  <a:extLst>
                    <a:ext uri="{9D8B030D-6E8A-4147-A177-3AD203B41FA5}">
                      <a16:colId xmlns:a16="http://schemas.microsoft.com/office/drawing/2014/main" val="4099145773"/>
                    </a:ext>
                  </a:extLst>
                </a:gridCol>
                <a:gridCol w="250864">
                  <a:extLst>
                    <a:ext uri="{9D8B030D-6E8A-4147-A177-3AD203B41FA5}">
                      <a16:colId xmlns:a16="http://schemas.microsoft.com/office/drawing/2014/main" val="1838171507"/>
                    </a:ext>
                  </a:extLst>
                </a:gridCol>
                <a:gridCol w="250864">
                  <a:extLst>
                    <a:ext uri="{9D8B030D-6E8A-4147-A177-3AD203B41FA5}">
                      <a16:colId xmlns:a16="http://schemas.microsoft.com/office/drawing/2014/main" val="2647179760"/>
                    </a:ext>
                  </a:extLst>
                </a:gridCol>
                <a:gridCol w="250864">
                  <a:extLst>
                    <a:ext uri="{9D8B030D-6E8A-4147-A177-3AD203B41FA5}">
                      <a16:colId xmlns:a16="http://schemas.microsoft.com/office/drawing/2014/main" val="2234749044"/>
                    </a:ext>
                  </a:extLst>
                </a:gridCol>
                <a:gridCol w="250864">
                  <a:extLst>
                    <a:ext uri="{9D8B030D-6E8A-4147-A177-3AD203B41FA5}">
                      <a16:colId xmlns:a16="http://schemas.microsoft.com/office/drawing/2014/main" val="1705955534"/>
                    </a:ext>
                  </a:extLst>
                </a:gridCol>
                <a:gridCol w="87802">
                  <a:extLst>
                    <a:ext uri="{9D8B030D-6E8A-4147-A177-3AD203B41FA5}">
                      <a16:colId xmlns:a16="http://schemas.microsoft.com/office/drawing/2014/main" val="113333430"/>
                    </a:ext>
                  </a:extLst>
                </a:gridCol>
                <a:gridCol w="250864">
                  <a:extLst>
                    <a:ext uri="{9D8B030D-6E8A-4147-A177-3AD203B41FA5}">
                      <a16:colId xmlns:a16="http://schemas.microsoft.com/office/drawing/2014/main" val="2080578983"/>
                    </a:ext>
                  </a:extLst>
                </a:gridCol>
                <a:gridCol w="250864">
                  <a:extLst>
                    <a:ext uri="{9D8B030D-6E8A-4147-A177-3AD203B41FA5}">
                      <a16:colId xmlns:a16="http://schemas.microsoft.com/office/drawing/2014/main" val="540711101"/>
                    </a:ext>
                  </a:extLst>
                </a:gridCol>
                <a:gridCol w="141111">
                  <a:extLst>
                    <a:ext uri="{9D8B030D-6E8A-4147-A177-3AD203B41FA5}">
                      <a16:colId xmlns:a16="http://schemas.microsoft.com/office/drawing/2014/main" val="3689022167"/>
                    </a:ext>
                  </a:extLst>
                </a:gridCol>
                <a:gridCol w="464100">
                  <a:extLst>
                    <a:ext uri="{9D8B030D-6E8A-4147-A177-3AD203B41FA5}">
                      <a16:colId xmlns:a16="http://schemas.microsoft.com/office/drawing/2014/main" val="2996686313"/>
                    </a:ext>
                  </a:extLst>
                </a:gridCol>
                <a:gridCol w="517407">
                  <a:extLst>
                    <a:ext uri="{9D8B030D-6E8A-4147-A177-3AD203B41FA5}">
                      <a16:colId xmlns:a16="http://schemas.microsoft.com/office/drawing/2014/main" val="2677093660"/>
                    </a:ext>
                  </a:extLst>
                </a:gridCol>
                <a:gridCol w="150520">
                  <a:extLst>
                    <a:ext uri="{9D8B030D-6E8A-4147-A177-3AD203B41FA5}">
                      <a16:colId xmlns:a16="http://schemas.microsoft.com/office/drawing/2014/main" val="594752091"/>
                    </a:ext>
                  </a:extLst>
                </a:gridCol>
              </a:tblGrid>
              <a:tr h="13987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147993"/>
                  </a:ext>
                </a:extLst>
              </a:tr>
              <a:tr h="24933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lgerian" panose="04020705040A02060702" pitchFamily="82" charset="0"/>
                        </a:rPr>
                        <a:t>ZILLA PARISHAD HIGH SCHOOL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 gridSpan="2"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42881"/>
                  </a:ext>
                </a:extLst>
              </a:tr>
              <a:tr h="23466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NEDUNOOR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195496"/>
                  </a:ext>
                </a:extLst>
              </a:tr>
              <a:tr h="16133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ADMISSION No</a:t>
                      </a:r>
                      <a:r>
                        <a:rPr lang="en-US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  <a:r>
                        <a:rPr lang="en-US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35416"/>
                  </a:ext>
                </a:extLst>
              </a:tr>
              <a:tr h="16133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ADMISSION Date: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4284610"/>
                  </a:ext>
                </a:extLst>
              </a:tr>
              <a:tr h="13987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455196"/>
                  </a:ext>
                </a:extLst>
              </a:tr>
              <a:tr h="23466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2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ADMISSION FORM 2021 - 2022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622742"/>
                  </a:ext>
                </a:extLst>
              </a:tr>
              <a:tr h="15400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133746"/>
                  </a:ext>
                </a:extLst>
              </a:tr>
              <a:tr h="19066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Surname &amp; Name*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0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761346"/>
                  </a:ext>
                </a:extLst>
              </a:tr>
              <a:tr h="19066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Father'S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Name*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0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494670"/>
                  </a:ext>
                </a:extLst>
              </a:tr>
              <a:tr h="19066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Mother'S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Name*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0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209171"/>
                  </a:ext>
                </a:extLst>
              </a:tr>
              <a:tr h="16318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425030"/>
                  </a:ext>
                </a:extLst>
              </a:tr>
              <a:tr h="17600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AADHAR No.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1303437"/>
                  </a:ext>
                </a:extLst>
              </a:tr>
              <a:tr h="16318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5347222"/>
                  </a:ext>
                </a:extLst>
              </a:tr>
              <a:tr h="17600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of Birth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454357"/>
                  </a:ext>
                </a:extLst>
              </a:tr>
              <a:tr h="19066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Gender*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0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603659"/>
                  </a:ext>
                </a:extLst>
              </a:tr>
              <a:tr h="16426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Caste* &amp; Sub Caste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0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686329"/>
                  </a:ext>
                </a:extLst>
              </a:tr>
              <a:tr h="19066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Mother Tongue*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0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5234742"/>
                  </a:ext>
                </a:extLst>
              </a:tr>
              <a:tr h="19066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Religion*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0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34157"/>
                  </a:ext>
                </a:extLst>
              </a:tr>
              <a:tr h="19066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 Literacy Status:*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0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251350"/>
                  </a:ext>
                </a:extLst>
              </a:tr>
              <a:tr h="19066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Vocation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512688"/>
                  </a:ext>
                </a:extLst>
              </a:tr>
              <a:tr h="19066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 Year Final Exam Appeared*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0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416198"/>
                  </a:ext>
                </a:extLst>
              </a:tr>
              <a:tr h="18333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Personal Identification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Marks-I: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15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325481"/>
                  </a:ext>
                </a:extLst>
              </a:tr>
              <a:tr h="17600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Marks-II: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5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248243"/>
                  </a:ext>
                </a:extLst>
              </a:tr>
              <a:tr h="19066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days child attended school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0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268726"/>
                  </a:ext>
                </a:extLst>
              </a:tr>
              <a:tr h="19066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Present, Studying in Class*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0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519185"/>
                  </a:ext>
                </a:extLst>
              </a:tr>
              <a:tr h="23312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studied in previous year*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0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196956"/>
                  </a:ext>
                </a:extLst>
              </a:tr>
              <a:tr h="27975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in which admitted*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0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5562742"/>
                  </a:ext>
                </a:extLst>
              </a:tr>
              <a:tr h="19066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Medium*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0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53373"/>
                  </a:ext>
                </a:extLst>
              </a:tr>
              <a:tr h="19066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 Language*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0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543659"/>
                  </a:ext>
                </a:extLst>
              </a:tr>
              <a:tr h="19066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Second Language*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0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680822"/>
                  </a:ext>
                </a:extLst>
              </a:tr>
              <a:tr h="16318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614795"/>
                  </a:ext>
                </a:extLst>
              </a:tr>
              <a:tr h="17600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TC / Record Sheet Number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TC / Record Sheet Issued Date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677483"/>
                  </a:ext>
                </a:extLst>
              </a:tr>
              <a:tr h="23312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 of the Permanent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193239"/>
                  </a:ext>
                </a:extLst>
              </a:tr>
              <a:tr h="19066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 of the  Mandal*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205149"/>
                  </a:ext>
                </a:extLst>
              </a:tr>
              <a:tr h="19066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GP/Municipality/ Revenue*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499626"/>
                  </a:ext>
                </a:extLst>
              </a:tr>
              <a:tr h="16318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Mobile Number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509262"/>
                  </a:ext>
                </a:extLst>
              </a:tr>
              <a:tr h="16318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1504489"/>
                  </a:ext>
                </a:extLst>
              </a:tr>
              <a:tr h="16318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273397"/>
                  </a:ext>
                </a:extLst>
              </a:tr>
              <a:tr h="16318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570988"/>
                  </a:ext>
                </a:extLst>
              </a:tr>
              <a:tr h="16318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5002375"/>
                  </a:ext>
                </a:extLst>
              </a:tr>
              <a:tr h="17600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 Number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5006073"/>
                  </a:ext>
                </a:extLst>
              </a:tr>
              <a:tr h="16318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7253179"/>
                  </a:ext>
                </a:extLst>
              </a:tr>
              <a:tr h="19066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 Name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0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964602"/>
                  </a:ext>
                </a:extLst>
              </a:tr>
              <a:tr h="19066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Branch Name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0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006023"/>
                  </a:ext>
                </a:extLst>
              </a:tr>
              <a:tr h="16318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7613159"/>
                  </a:ext>
                </a:extLst>
              </a:tr>
              <a:tr h="17600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IFSC Code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9150070"/>
                  </a:ext>
                </a:extLst>
              </a:tr>
              <a:tr h="16866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073998"/>
                  </a:ext>
                </a:extLst>
              </a:tr>
              <a:tr h="16866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960902"/>
                  </a:ext>
                </a:extLst>
              </a:tr>
              <a:tr h="16866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341639"/>
                  </a:ext>
                </a:extLst>
              </a:tr>
              <a:tr h="16866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</a:t>
                      </a: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923221"/>
                  </a:ext>
                </a:extLst>
              </a:tr>
              <a:tr h="16866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PERENTS SIGNATURE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GHM SIGNATURE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633734"/>
                  </a:ext>
                </a:extLst>
              </a:tr>
              <a:tr h="18333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16156"/>
                  </a:ext>
                </a:extLst>
              </a:tr>
              <a:tr h="19066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330056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29" b="95033" l="5648" r="89701">
                        <a14:foregroundMark x1="40199" y1="73510" x2="40199" y2="73510"/>
                        <a14:foregroundMark x1="54485" y1="73510" x2="54485" y2="73510"/>
                        <a14:foregroundMark x1="62791" y1="72848" x2="62791" y2="72848"/>
                        <a14:foregroundMark x1="31229" y1="71192" x2="31229" y2="71192"/>
                        <a14:foregroundMark x1="45847" y1="70530" x2="45847" y2="70530"/>
                        <a14:foregroundMark x1="13621" y1="26159" x2="13621" y2="261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89" t="6399" r="12193" b="12914"/>
          <a:stretch/>
        </p:blipFill>
        <p:spPr>
          <a:xfrm>
            <a:off x="155390" y="47811"/>
            <a:ext cx="1102920" cy="120127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7" name="s_name"/>
          <p:cNvSpPr/>
          <p:nvPr/>
        </p:nvSpPr>
        <p:spPr>
          <a:xfrm>
            <a:off x="1770636" y="1533572"/>
            <a:ext cx="4452731" cy="130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>name</a:t>
            </a:r>
            <a:endParaRPr lang="en-US" sz="2000" dirty="0"/>
          </a:p>
        </p:txBody>
      </p:sp>
      <p:sp>
        <p:nvSpPr>
          <p:cNvPr id="8" name="f_name"/>
          <p:cNvSpPr/>
          <p:nvPr/>
        </p:nvSpPr>
        <p:spPr>
          <a:xfrm>
            <a:off x="1774865" y="1724069"/>
            <a:ext cx="4452731" cy="130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>f_name</a:t>
            </a:r>
            <a:endParaRPr lang="en-US" sz="2000" dirty="0"/>
          </a:p>
        </p:txBody>
      </p:sp>
      <p:sp>
        <p:nvSpPr>
          <p:cNvPr id="9" name="m_name"/>
          <p:cNvSpPr/>
          <p:nvPr/>
        </p:nvSpPr>
        <p:spPr>
          <a:xfrm>
            <a:off x="1766404" y="1914569"/>
            <a:ext cx="4452731" cy="130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>m_name</a:t>
            </a:r>
            <a:endParaRPr lang="en-US" sz="2000" dirty="0"/>
          </a:p>
        </p:txBody>
      </p:sp>
      <p:sp>
        <p:nvSpPr>
          <p:cNvPr id="10" name="adhar_1"/>
          <p:cNvSpPr/>
          <p:nvPr/>
        </p:nvSpPr>
        <p:spPr>
          <a:xfrm>
            <a:off x="1774864" y="2202316"/>
            <a:ext cx="288363" cy="20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050" b="0">
                <a:solidFill>
                  <a:srgbClr val="000000"/>
                </a:solidFill>
                <a:latin typeface="Calibri (Body)"/>
              </a:rPr>
              <a:t>5</a:t>
            </a:r>
            <a:endParaRPr lang="en-US" sz="500" dirty="0"/>
          </a:p>
        </p:txBody>
      </p:sp>
      <p:sp>
        <p:nvSpPr>
          <p:cNvPr id="11" name="adhar_2"/>
          <p:cNvSpPr/>
          <p:nvPr/>
        </p:nvSpPr>
        <p:spPr>
          <a:xfrm>
            <a:off x="2024625" y="2201335"/>
            <a:ext cx="288363" cy="20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>6</a:t>
            </a:r>
            <a:endParaRPr lang="en-US" sz="500" dirty="0"/>
          </a:p>
        </p:txBody>
      </p:sp>
      <p:sp>
        <p:nvSpPr>
          <p:cNvPr id="12" name="adhar_3"/>
          <p:cNvSpPr/>
          <p:nvPr/>
        </p:nvSpPr>
        <p:spPr>
          <a:xfrm>
            <a:off x="2274397" y="2204643"/>
            <a:ext cx="288363" cy="20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>7</a:t>
            </a:r>
            <a:endParaRPr lang="en-US" sz="1050" dirty="0"/>
          </a:p>
        </p:txBody>
      </p:sp>
      <p:sp>
        <p:nvSpPr>
          <p:cNvPr id="13" name="adhar_4"/>
          <p:cNvSpPr/>
          <p:nvPr/>
        </p:nvSpPr>
        <p:spPr>
          <a:xfrm>
            <a:off x="2528396" y="2197106"/>
            <a:ext cx="288363" cy="20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>8</a:t>
            </a:r>
            <a:endParaRPr lang="en-US" sz="500" dirty="0"/>
          </a:p>
        </p:txBody>
      </p:sp>
      <p:sp>
        <p:nvSpPr>
          <p:cNvPr id="14" name="ad_1"/>
          <p:cNvSpPr/>
          <p:nvPr/>
        </p:nvSpPr>
        <p:spPr>
          <a:xfrm>
            <a:off x="3402786" y="617528"/>
            <a:ext cx="288363" cy="174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>1</a:t>
            </a:r>
            <a:endParaRPr lang="en-US" sz="500" dirty="0"/>
          </a:p>
        </p:txBody>
      </p:sp>
      <p:sp>
        <p:nvSpPr>
          <p:cNvPr id="15" name="ad_2"/>
          <p:cNvSpPr/>
          <p:nvPr/>
        </p:nvSpPr>
        <p:spPr>
          <a:xfrm>
            <a:off x="3652547" y="617530"/>
            <a:ext cx="288363" cy="174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>2</a:t>
            </a:r>
            <a:endParaRPr lang="en-US" sz="700" dirty="0"/>
          </a:p>
        </p:txBody>
      </p:sp>
      <p:sp>
        <p:nvSpPr>
          <p:cNvPr id="16" name="ad_3"/>
          <p:cNvSpPr/>
          <p:nvPr/>
        </p:nvSpPr>
        <p:spPr>
          <a:xfrm>
            <a:off x="3902320" y="620080"/>
            <a:ext cx="336688" cy="167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050" b="0">
                <a:solidFill>
                  <a:srgbClr val="000000"/>
                </a:solidFill>
                <a:latin typeface="Calibri (Body)"/>
              </a:rPr>
              <a:t>3</a:t>
            </a:r>
            <a:endParaRPr lang="en-US" sz="700" dirty="0"/>
          </a:p>
        </p:txBody>
      </p:sp>
      <p:sp>
        <p:nvSpPr>
          <p:cNvPr id="17" name="ad_5"/>
          <p:cNvSpPr/>
          <p:nvPr/>
        </p:nvSpPr>
        <p:spPr>
          <a:xfrm>
            <a:off x="4490770" y="613301"/>
            <a:ext cx="270641" cy="174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050" b="0">
                <a:solidFill>
                  <a:srgbClr val="000000"/>
                </a:solidFill>
                <a:latin typeface="Calibri (Body)"/>
              </a:rPr>
              <a:t/>
            </a:r>
            <a:endParaRPr lang="en-US" sz="500" dirty="0"/>
          </a:p>
        </p:txBody>
      </p:sp>
      <p:sp>
        <p:nvSpPr>
          <p:cNvPr id="18" name="adhar_9"/>
          <p:cNvSpPr/>
          <p:nvPr/>
        </p:nvSpPr>
        <p:spPr>
          <a:xfrm>
            <a:off x="3976183" y="2197095"/>
            <a:ext cx="288363" cy="20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>2</a:t>
            </a:r>
            <a:endParaRPr lang="en-US" sz="500" dirty="0"/>
          </a:p>
        </p:txBody>
      </p:sp>
      <p:sp>
        <p:nvSpPr>
          <p:cNvPr id="19" name="adhar_10"/>
          <p:cNvSpPr/>
          <p:nvPr/>
        </p:nvSpPr>
        <p:spPr>
          <a:xfrm>
            <a:off x="4225944" y="2197097"/>
            <a:ext cx="288363" cy="20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>1</a:t>
            </a:r>
            <a:endParaRPr lang="en-US" sz="500" dirty="0"/>
          </a:p>
        </p:txBody>
      </p:sp>
      <p:sp>
        <p:nvSpPr>
          <p:cNvPr id="20" name="adhar_11"/>
          <p:cNvSpPr/>
          <p:nvPr/>
        </p:nvSpPr>
        <p:spPr>
          <a:xfrm>
            <a:off x="4475711" y="2198278"/>
            <a:ext cx="288363" cy="20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>3</a:t>
            </a:r>
            <a:endParaRPr lang="en-US" sz="500" dirty="0"/>
          </a:p>
        </p:txBody>
      </p:sp>
      <p:sp>
        <p:nvSpPr>
          <p:cNvPr id="21" name="adhar_12"/>
          <p:cNvSpPr/>
          <p:nvPr/>
        </p:nvSpPr>
        <p:spPr>
          <a:xfrm>
            <a:off x="4733511" y="2199774"/>
            <a:ext cx="288363" cy="20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>1</a:t>
            </a:r>
            <a:endParaRPr lang="en-US" sz="500" dirty="0"/>
          </a:p>
        </p:txBody>
      </p:sp>
      <p:sp>
        <p:nvSpPr>
          <p:cNvPr id="22" name="dob_d"/>
          <p:cNvSpPr/>
          <p:nvPr/>
        </p:nvSpPr>
        <p:spPr>
          <a:xfrm>
            <a:off x="1774864" y="2548467"/>
            <a:ext cx="538125" cy="18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050" b="0">
                <a:solidFill>
                  <a:srgbClr val="000000"/>
                </a:solidFill>
                <a:latin typeface="Calibri (Body)"/>
              </a:rPr>
              <a:t>02</a:t>
            </a:r>
            <a:endParaRPr lang="en-US" sz="2000" dirty="0"/>
          </a:p>
        </p:txBody>
      </p:sp>
      <p:sp>
        <p:nvSpPr>
          <p:cNvPr id="23" name="dob_m"/>
          <p:cNvSpPr/>
          <p:nvPr/>
        </p:nvSpPr>
        <p:spPr>
          <a:xfrm>
            <a:off x="2278628" y="2548472"/>
            <a:ext cx="538125" cy="18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050" b="0">
                <a:solidFill>
                  <a:srgbClr val="000000"/>
                </a:solidFill>
                <a:latin typeface="Calibri (Body)"/>
              </a:rPr>
              <a:t>06</a:t>
            </a:r>
            <a:endParaRPr lang="en-US" sz="500" dirty="0"/>
          </a:p>
        </p:txBody>
      </p:sp>
      <p:sp>
        <p:nvSpPr>
          <p:cNvPr id="24" name="dob_y"/>
          <p:cNvSpPr/>
          <p:nvPr/>
        </p:nvSpPr>
        <p:spPr>
          <a:xfrm>
            <a:off x="2779746" y="2544243"/>
            <a:ext cx="887911" cy="18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050" b="0">
                <a:solidFill>
                  <a:srgbClr val="000000"/>
                </a:solidFill>
                <a:latin typeface="Calibri (Body)"/>
              </a:rPr>
              <a:t>2021</a:t>
            </a:r>
            <a:endParaRPr lang="en-US" sz="600" dirty="0"/>
          </a:p>
        </p:txBody>
      </p:sp>
      <p:sp>
        <p:nvSpPr>
          <p:cNvPr id="25" name="gen"/>
          <p:cNvSpPr/>
          <p:nvPr/>
        </p:nvSpPr>
        <p:spPr>
          <a:xfrm>
            <a:off x="1766404" y="2786648"/>
            <a:ext cx="4452731" cy="130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>Boy</a:t>
            </a:r>
            <a:endParaRPr lang="en-US" sz="2000" dirty="0"/>
          </a:p>
        </p:txBody>
      </p:sp>
      <p:sp>
        <p:nvSpPr>
          <p:cNvPr id="26" name="cast"/>
          <p:cNvSpPr/>
          <p:nvPr/>
        </p:nvSpPr>
        <p:spPr>
          <a:xfrm>
            <a:off x="1774865" y="2951758"/>
            <a:ext cx="4452731" cy="130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>caste</a:t>
            </a:r>
            <a:endParaRPr lang="en-US" sz="2000" dirty="0"/>
          </a:p>
        </p:txBody>
      </p:sp>
      <p:sp>
        <p:nvSpPr>
          <p:cNvPr id="27" name="m_tongue"/>
          <p:cNvSpPr/>
          <p:nvPr/>
        </p:nvSpPr>
        <p:spPr>
          <a:xfrm>
            <a:off x="1774865" y="3142265"/>
            <a:ext cx="4452731" cy="130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>m_tongue</a:t>
            </a:r>
            <a:endParaRPr lang="en-US" sz="2000" dirty="0"/>
          </a:p>
        </p:txBody>
      </p:sp>
      <p:sp>
        <p:nvSpPr>
          <p:cNvPr id="28" name="reli"/>
          <p:cNvSpPr/>
          <p:nvPr/>
        </p:nvSpPr>
        <p:spPr>
          <a:xfrm>
            <a:off x="1766403" y="3332772"/>
            <a:ext cx="4452731" cy="130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>rel</a:t>
            </a:r>
            <a:endParaRPr lang="en-US" sz="2000" dirty="0"/>
          </a:p>
        </p:txBody>
      </p:sp>
      <p:sp>
        <p:nvSpPr>
          <p:cNvPr id="29" name="parent_l"/>
          <p:cNvSpPr/>
          <p:nvPr/>
        </p:nvSpPr>
        <p:spPr>
          <a:xfrm>
            <a:off x="1774865" y="3524365"/>
            <a:ext cx="4452731" cy="130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>Yes</a:t>
            </a:r>
            <a:endParaRPr lang="en-US" sz="2000" dirty="0"/>
          </a:p>
        </p:txBody>
      </p:sp>
      <p:sp>
        <p:nvSpPr>
          <p:cNvPr id="30" name="voc"/>
          <p:cNvSpPr/>
          <p:nvPr/>
        </p:nvSpPr>
        <p:spPr>
          <a:xfrm>
            <a:off x="1779832" y="3710663"/>
            <a:ext cx="4452731" cy="130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>voc</a:t>
            </a:r>
            <a:endParaRPr lang="en-US" sz="2000" dirty="0"/>
          </a:p>
        </p:txBody>
      </p:sp>
      <p:sp>
        <p:nvSpPr>
          <p:cNvPr id="31" name="final_a"/>
          <p:cNvSpPr/>
          <p:nvPr/>
        </p:nvSpPr>
        <p:spPr>
          <a:xfrm>
            <a:off x="1774865" y="3903395"/>
            <a:ext cx="4452731" cy="130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>Yes</a:t>
            </a:r>
            <a:endParaRPr lang="en-US" sz="2000" dirty="0"/>
          </a:p>
        </p:txBody>
      </p:sp>
      <p:sp>
        <p:nvSpPr>
          <p:cNvPr id="32" name="mark-1"/>
          <p:cNvSpPr/>
          <p:nvPr/>
        </p:nvSpPr>
        <p:spPr>
          <a:xfrm>
            <a:off x="2879761" y="4085460"/>
            <a:ext cx="3825840" cy="130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/>
            </a:r>
            <a:endParaRPr lang="en-US" sz="2000" dirty="0"/>
          </a:p>
        </p:txBody>
      </p:sp>
      <p:sp>
        <p:nvSpPr>
          <p:cNvPr id="33" name="mark_2"/>
          <p:cNvSpPr/>
          <p:nvPr/>
        </p:nvSpPr>
        <p:spPr>
          <a:xfrm>
            <a:off x="2879761" y="4258213"/>
            <a:ext cx="3825840" cy="130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/>
            </a:r>
            <a:endParaRPr lang="en-US" sz="2000" dirty="0"/>
          </a:p>
        </p:txBody>
      </p:sp>
      <p:sp>
        <p:nvSpPr>
          <p:cNvPr id="34" name="d_attend"/>
          <p:cNvSpPr/>
          <p:nvPr/>
        </p:nvSpPr>
        <p:spPr>
          <a:xfrm>
            <a:off x="1763268" y="4451793"/>
            <a:ext cx="4452731" cy="130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>12</a:t>
            </a:r>
            <a:endParaRPr lang="en-US" sz="2000" dirty="0"/>
          </a:p>
        </p:txBody>
      </p:sp>
      <p:sp>
        <p:nvSpPr>
          <p:cNvPr id="35" name="c_class"/>
          <p:cNvSpPr/>
          <p:nvPr/>
        </p:nvSpPr>
        <p:spPr>
          <a:xfrm>
            <a:off x="1770636" y="4640292"/>
            <a:ext cx="4452731" cy="130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>1</a:t>
            </a:r>
            <a:endParaRPr lang="en-US" sz="2000" dirty="0"/>
          </a:p>
        </p:txBody>
      </p:sp>
      <p:sp>
        <p:nvSpPr>
          <p:cNvPr id="36" name="p_class"/>
          <p:cNvSpPr/>
          <p:nvPr/>
        </p:nvSpPr>
        <p:spPr>
          <a:xfrm>
            <a:off x="1763268" y="4873928"/>
            <a:ext cx="4452731" cy="130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>2</a:t>
            </a:r>
            <a:endParaRPr lang="en-US" sz="2000" dirty="0"/>
          </a:p>
        </p:txBody>
      </p:sp>
      <p:sp>
        <p:nvSpPr>
          <p:cNvPr id="37" name="a_class"/>
          <p:cNvSpPr/>
          <p:nvPr/>
        </p:nvSpPr>
        <p:spPr>
          <a:xfrm>
            <a:off x="1770635" y="5154872"/>
            <a:ext cx="4452731" cy="130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>3</a:t>
            </a:r>
            <a:endParaRPr lang="en-US" sz="2000" dirty="0"/>
          </a:p>
        </p:txBody>
      </p:sp>
      <p:sp>
        <p:nvSpPr>
          <p:cNvPr id="38" name="medi"/>
          <p:cNvSpPr/>
          <p:nvPr/>
        </p:nvSpPr>
        <p:spPr>
          <a:xfrm>
            <a:off x="1770635" y="5344492"/>
            <a:ext cx="4452731" cy="130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>English</a:t>
            </a:r>
            <a:endParaRPr lang="en-US" sz="2000" dirty="0"/>
          </a:p>
        </p:txBody>
      </p:sp>
      <p:sp>
        <p:nvSpPr>
          <p:cNvPr id="39" name="fir_l"/>
          <p:cNvSpPr/>
          <p:nvPr/>
        </p:nvSpPr>
        <p:spPr>
          <a:xfrm>
            <a:off x="1770635" y="5535090"/>
            <a:ext cx="4452731" cy="130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>Hindi</a:t>
            </a:r>
            <a:endParaRPr lang="en-US" sz="2000" dirty="0"/>
          </a:p>
        </p:txBody>
      </p:sp>
      <p:sp>
        <p:nvSpPr>
          <p:cNvPr id="40" name="sec_l"/>
          <p:cNvSpPr/>
          <p:nvPr/>
        </p:nvSpPr>
        <p:spPr>
          <a:xfrm>
            <a:off x="1779831" y="5728834"/>
            <a:ext cx="4452731" cy="130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>Telugu</a:t>
            </a:r>
            <a:endParaRPr lang="en-US" sz="2000" dirty="0"/>
          </a:p>
        </p:txBody>
      </p:sp>
      <p:sp>
        <p:nvSpPr>
          <p:cNvPr id="41" name="tc_1"/>
          <p:cNvSpPr/>
          <p:nvPr/>
        </p:nvSpPr>
        <p:spPr>
          <a:xfrm>
            <a:off x="1774865" y="6015088"/>
            <a:ext cx="288363" cy="20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>4</a:t>
            </a:r>
            <a:endParaRPr lang="en-US" sz="500" dirty="0"/>
          </a:p>
        </p:txBody>
      </p:sp>
      <p:sp>
        <p:nvSpPr>
          <p:cNvPr id="42" name="tc_2"/>
          <p:cNvSpPr/>
          <p:nvPr/>
        </p:nvSpPr>
        <p:spPr>
          <a:xfrm>
            <a:off x="2024626" y="6015090"/>
            <a:ext cx="288363" cy="20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>1</a:t>
            </a:r>
            <a:endParaRPr lang="en-US" sz="500" dirty="0"/>
          </a:p>
        </p:txBody>
      </p:sp>
      <p:sp>
        <p:nvSpPr>
          <p:cNvPr id="43" name="tc_3"/>
          <p:cNvSpPr/>
          <p:nvPr/>
        </p:nvSpPr>
        <p:spPr>
          <a:xfrm>
            <a:off x="2274399" y="6015314"/>
            <a:ext cx="288363" cy="20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>5</a:t>
            </a:r>
            <a:endParaRPr lang="en-US" sz="500" dirty="0"/>
          </a:p>
        </p:txBody>
      </p:sp>
      <p:sp>
        <p:nvSpPr>
          <p:cNvPr id="44" name="tc_4"/>
          <p:cNvSpPr/>
          <p:nvPr/>
        </p:nvSpPr>
        <p:spPr>
          <a:xfrm>
            <a:off x="2528397" y="6015321"/>
            <a:ext cx="288363" cy="20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>1</a:t>
            </a:r>
            <a:endParaRPr lang="en-US" sz="500" dirty="0"/>
          </a:p>
        </p:txBody>
      </p:sp>
      <p:sp>
        <p:nvSpPr>
          <p:cNvPr id="45" name="tc_day"/>
          <p:cNvSpPr/>
          <p:nvPr/>
        </p:nvSpPr>
        <p:spPr>
          <a:xfrm>
            <a:off x="4492651" y="6019780"/>
            <a:ext cx="503764" cy="18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050" b="0">
                <a:solidFill>
                  <a:srgbClr val="000000"/>
                </a:solidFill>
                <a:latin typeface="Calibri (Body)"/>
              </a:rPr>
              <a:t>03</a:t>
            </a:r>
            <a:endParaRPr lang="en-US" sz="500" dirty="0"/>
          </a:p>
        </p:txBody>
      </p:sp>
      <p:sp>
        <p:nvSpPr>
          <p:cNvPr id="46" name="tc_mon"/>
          <p:cNvSpPr/>
          <p:nvPr/>
        </p:nvSpPr>
        <p:spPr>
          <a:xfrm>
            <a:off x="4996414" y="6019785"/>
            <a:ext cx="597933" cy="18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050" b="0">
                <a:solidFill>
                  <a:srgbClr val="000000"/>
                </a:solidFill>
                <a:latin typeface="Calibri (Body)"/>
              </a:rPr>
              <a:t>06</a:t>
            </a:r>
            <a:endParaRPr lang="en-US" sz="500" dirty="0"/>
          </a:p>
        </p:txBody>
      </p:sp>
      <p:sp>
        <p:nvSpPr>
          <p:cNvPr id="47" name="tc_year"/>
          <p:cNvSpPr/>
          <p:nvPr/>
        </p:nvSpPr>
        <p:spPr>
          <a:xfrm>
            <a:off x="5594347" y="6015550"/>
            <a:ext cx="1111254" cy="18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050" b="0">
                <a:solidFill>
                  <a:srgbClr val="000000"/>
                </a:solidFill>
                <a:latin typeface="Calibri (Body)"/>
              </a:rPr>
              <a:t>2021</a:t>
            </a:r>
            <a:endParaRPr lang="en-US" sz="500" dirty="0"/>
          </a:p>
        </p:txBody>
      </p:sp>
      <p:sp>
        <p:nvSpPr>
          <p:cNvPr id="48" name="dist"/>
          <p:cNvSpPr/>
          <p:nvPr/>
        </p:nvSpPr>
        <p:spPr>
          <a:xfrm>
            <a:off x="1763267" y="6301767"/>
            <a:ext cx="4452731" cy="130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>dist</a:t>
            </a:r>
            <a:endParaRPr lang="en-US" sz="2000" dirty="0"/>
          </a:p>
        </p:txBody>
      </p:sp>
      <p:sp>
        <p:nvSpPr>
          <p:cNvPr id="49" name="mdl"/>
          <p:cNvSpPr/>
          <p:nvPr/>
        </p:nvSpPr>
        <p:spPr>
          <a:xfrm>
            <a:off x="1763267" y="6492555"/>
            <a:ext cx="4452731" cy="130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>mdl</a:t>
            </a:r>
            <a:endParaRPr lang="en-US" sz="2000" dirty="0"/>
          </a:p>
        </p:txBody>
      </p:sp>
      <p:sp>
        <p:nvSpPr>
          <p:cNvPr id="50" name="mnplity"/>
          <p:cNvSpPr/>
          <p:nvPr/>
        </p:nvSpPr>
        <p:spPr>
          <a:xfrm>
            <a:off x="1749817" y="6682615"/>
            <a:ext cx="4452731" cy="130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>mnplity</a:t>
            </a:r>
            <a:endParaRPr lang="en-US" sz="2000" dirty="0"/>
          </a:p>
        </p:txBody>
      </p:sp>
      <p:sp>
        <p:nvSpPr>
          <p:cNvPr id="51" name="m_1"/>
          <p:cNvSpPr/>
          <p:nvPr/>
        </p:nvSpPr>
        <p:spPr>
          <a:xfrm>
            <a:off x="1779831" y="6966516"/>
            <a:ext cx="279159" cy="182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>6</a:t>
            </a:r>
            <a:endParaRPr lang="en-US" sz="500" dirty="0"/>
          </a:p>
        </p:txBody>
      </p:sp>
      <p:sp>
        <p:nvSpPr>
          <p:cNvPr id="117" name="bank_n"/>
          <p:cNvSpPr/>
          <p:nvPr/>
        </p:nvSpPr>
        <p:spPr>
          <a:xfrm>
            <a:off x="1749817" y="8024005"/>
            <a:ext cx="4452731" cy="130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/>
            </a:r>
            <a:endParaRPr lang="en-US" sz="2000" dirty="0"/>
          </a:p>
        </p:txBody>
      </p:sp>
      <p:sp>
        <p:nvSpPr>
          <p:cNvPr id="118" name="branch_n"/>
          <p:cNvSpPr/>
          <p:nvPr/>
        </p:nvSpPr>
        <p:spPr>
          <a:xfrm>
            <a:off x="1749816" y="8219836"/>
            <a:ext cx="4452731" cy="130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/>
            </a:r>
            <a:endParaRPr lang="en-US" sz="2000" dirty="0"/>
          </a:p>
        </p:txBody>
      </p:sp>
      <p:sp>
        <p:nvSpPr>
          <p:cNvPr id="133" name="Nedunoor"/>
          <p:cNvSpPr txBox="1"/>
          <p:nvPr/>
        </p:nvSpPr>
        <p:spPr>
          <a:xfrm>
            <a:off x="424088" y="9173189"/>
            <a:ext cx="9826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050" b="0">
                <a:solidFill>
                  <a:srgbClr val="000000"/>
                </a:solidFill>
                <a:latin typeface="Calibri (Body)"/>
              </a:rPr>
              <a:t>Nedunoor</a:t>
            </a:r>
            <a:endParaRPr lang="en-US" sz="700" b="1" dirty="0"/>
          </a:p>
        </p:txBody>
      </p:sp>
      <p:sp>
        <p:nvSpPr>
          <p:cNvPr id="135" name="ad_4"/>
          <p:cNvSpPr/>
          <p:nvPr/>
        </p:nvSpPr>
        <p:spPr>
          <a:xfrm>
            <a:off x="4225944" y="619703"/>
            <a:ext cx="281767" cy="167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050" b="0">
                <a:solidFill>
                  <a:srgbClr val="000000"/>
                </a:solidFill>
                <a:latin typeface="Calibri (Body)"/>
              </a:rPr>
              <a:t>4</a:t>
            </a:r>
            <a:endParaRPr lang="en-US" sz="500" dirty="0"/>
          </a:p>
        </p:txBody>
      </p:sp>
      <p:sp>
        <p:nvSpPr>
          <p:cNvPr id="136" name="doa"/>
          <p:cNvSpPr/>
          <p:nvPr/>
        </p:nvSpPr>
        <p:spPr>
          <a:xfrm>
            <a:off x="3409345" y="822657"/>
            <a:ext cx="1320369" cy="117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050" b="0">
                <a:solidFill>
                  <a:srgbClr val="000000"/>
                </a:solidFill>
                <a:latin typeface="Calibri (Body)"/>
              </a:rPr>
              <a:t>2021-05-01</a:t>
            </a:r>
            <a:endParaRPr lang="en-US" sz="2000" dirty="0"/>
          </a:p>
        </p:txBody>
      </p:sp>
      <p:sp>
        <p:nvSpPr>
          <p:cNvPr id="139" name="doa"/>
          <p:cNvSpPr/>
          <p:nvPr/>
        </p:nvSpPr>
        <p:spPr>
          <a:xfrm>
            <a:off x="392378" y="9424592"/>
            <a:ext cx="1046758" cy="111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050" b="0">
                <a:solidFill>
                  <a:srgbClr val="000000"/>
                </a:solidFill>
                <a:latin typeface="Calibri (Body)"/>
              </a:rPr>
              <a:t>2021-05-01</a:t>
            </a:r>
            <a:endParaRPr lang="en-US" sz="1200" b="1" dirty="0"/>
          </a:p>
        </p:txBody>
      </p:sp>
      <p:sp>
        <p:nvSpPr>
          <p:cNvPr id="140" name="blank"/>
          <p:cNvSpPr/>
          <p:nvPr/>
        </p:nvSpPr>
        <p:spPr>
          <a:xfrm>
            <a:off x="1712068" y="7160287"/>
            <a:ext cx="2903530" cy="3494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050" b="0">
                <a:solidFill>
                  <a:srgbClr val="000000"/>
                </a:solidFill>
                <a:latin typeface="Calibri (Body)"/>
              </a:rPr>
              <a:t/>
            </a:r>
            <a:endParaRPr lang="en-US" dirty="0"/>
          </a:p>
        </p:txBody>
      </p:sp>
      <p:sp>
        <p:nvSpPr>
          <p:cNvPr id="141" name="adhar_5"/>
          <p:cNvSpPr/>
          <p:nvPr/>
        </p:nvSpPr>
        <p:spPr>
          <a:xfrm>
            <a:off x="2883862" y="2198985"/>
            <a:ext cx="288363" cy="20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>9</a:t>
            </a:r>
            <a:endParaRPr lang="en-US" sz="500" dirty="0"/>
          </a:p>
        </p:txBody>
      </p:sp>
      <p:sp>
        <p:nvSpPr>
          <p:cNvPr id="142" name="adhar_6"/>
          <p:cNvSpPr/>
          <p:nvPr/>
        </p:nvSpPr>
        <p:spPr>
          <a:xfrm>
            <a:off x="3133623" y="2198987"/>
            <a:ext cx="288363" cy="20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>1</a:t>
            </a:r>
            <a:endParaRPr lang="en-US" sz="500" dirty="0"/>
          </a:p>
        </p:txBody>
      </p:sp>
      <p:sp>
        <p:nvSpPr>
          <p:cNvPr id="143" name="adhar_7"/>
          <p:cNvSpPr/>
          <p:nvPr/>
        </p:nvSpPr>
        <p:spPr>
          <a:xfrm>
            <a:off x="3383390" y="2199774"/>
            <a:ext cx="288363" cy="20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>0</a:t>
            </a:r>
            <a:endParaRPr lang="en-US" sz="500" dirty="0"/>
          </a:p>
        </p:txBody>
      </p:sp>
      <p:sp>
        <p:nvSpPr>
          <p:cNvPr id="144" name="adhar_8"/>
          <p:cNvSpPr/>
          <p:nvPr/>
        </p:nvSpPr>
        <p:spPr>
          <a:xfrm>
            <a:off x="3641190" y="2203808"/>
            <a:ext cx="288363" cy="20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>1</a:t>
            </a:r>
            <a:endParaRPr lang="en-US" sz="500" dirty="0"/>
          </a:p>
        </p:txBody>
      </p:sp>
      <p:sp>
        <p:nvSpPr>
          <p:cNvPr id="103" name="m_2"/>
          <p:cNvSpPr/>
          <p:nvPr/>
        </p:nvSpPr>
        <p:spPr>
          <a:xfrm>
            <a:off x="2033829" y="6968388"/>
            <a:ext cx="279159" cy="182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>1</a:t>
            </a:r>
            <a:endParaRPr lang="en-US" sz="500" dirty="0"/>
          </a:p>
        </p:txBody>
      </p:sp>
      <p:sp>
        <p:nvSpPr>
          <p:cNvPr id="104" name="m_3"/>
          <p:cNvSpPr/>
          <p:nvPr/>
        </p:nvSpPr>
        <p:spPr>
          <a:xfrm>
            <a:off x="2278998" y="6968645"/>
            <a:ext cx="279159" cy="182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>7</a:t>
            </a:r>
            <a:endParaRPr lang="en-US" sz="500" dirty="0"/>
          </a:p>
        </p:txBody>
      </p:sp>
      <p:sp>
        <p:nvSpPr>
          <p:cNvPr id="106" name="m_4"/>
          <p:cNvSpPr/>
          <p:nvPr/>
        </p:nvSpPr>
        <p:spPr>
          <a:xfrm>
            <a:off x="2540501" y="6965189"/>
            <a:ext cx="279159" cy="182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>1</a:t>
            </a:r>
            <a:endParaRPr lang="en-US" sz="500" dirty="0"/>
          </a:p>
        </p:txBody>
      </p:sp>
      <p:sp>
        <p:nvSpPr>
          <p:cNvPr id="107" name="m_5"/>
          <p:cNvSpPr/>
          <p:nvPr/>
        </p:nvSpPr>
        <p:spPr>
          <a:xfrm>
            <a:off x="2795078" y="6965186"/>
            <a:ext cx="364278" cy="182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050" b="0">
                <a:solidFill>
                  <a:srgbClr val="000000"/>
                </a:solidFill>
                <a:latin typeface="Calibri (Body)"/>
              </a:rPr>
              <a:t>8</a:t>
            </a:r>
            <a:endParaRPr lang="en-US" sz="500" dirty="0"/>
          </a:p>
        </p:txBody>
      </p:sp>
      <p:sp>
        <p:nvSpPr>
          <p:cNvPr id="108" name="m_6"/>
          <p:cNvSpPr/>
          <p:nvPr/>
        </p:nvSpPr>
        <p:spPr>
          <a:xfrm>
            <a:off x="3153563" y="6965184"/>
            <a:ext cx="249224" cy="182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>1</a:t>
            </a:r>
            <a:endParaRPr lang="en-US" sz="500" dirty="0"/>
          </a:p>
        </p:txBody>
      </p:sp>
      <p:sp>
        <p:nvSpPr>
          <p:cNvPr id="109" name="m_7"/>
          <p:cNvSpPr/>
          <p:nvPr/>
        </p:nvSpPr>
        <p:spPr>
          <a:xfrm>
            <a:off x="3402954" y="6965187"/>
            <a:ext cx="256165" cy="182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>9</a:t>
            </a:r>
            <a:endParaRPr lang="en-US" sz="500" dirty="0"/>
          </a:p>
        </p:txBody>
      </p:sp>
      <p:sp>
        <p:nvSpPr>
          <p:cNvPr id="110" name="m_8"/>
          <p:cNvSpPr/>
          <p:nvPr/>
        </p:nvSpPr>
        <p:spPr>
          <a:xfrm>
            <a:off x="3648869" y="6966918"/>
            <a:ext cx="256165" cy="182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>2</a:t>
            </a:r>
            <a:endParaRPr lang="en-US" sz="500" dirty="0"/>
          </a:p>
        </p:txBody>
      </p:sp>
      <p:sp>
        <p:nvSpPr>
          <p:cNvPr id="111" name="m_9"/>
          <p:cNvSpPr/>
          <p:nvPr/>
        </p:nvSpPr>
        <p:spPr>
          <a:xfrm>
            <a:off x="3899980" y="6968656"/>
            <a:ext cx="347501" cy="182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050" b="0">
                <a:solidFill>
                  <a:srgbClr val="000000"/>
                </a:solidFill>
                <a:latin typeface="Calibri (Body)"/>
              </a:rPr>
              <a:t>0</a:t>
            </a:r>
            <a:endParaRPr lang="en-US" sz="500" dirty="0"/>
          </a:p>
        </p:txBody>
      </p:sp>
      <p:sp>
        <p:nvSpPr>
          <p:cNvPr id="112" name="m_10"/>
          <p:cNvSpPr/>
          <p:nvPr/>
        </p:nvSpPr>
        <p:spPr>
          <a:xfrm>
            <a:off x="4242885" y="6968653"/>
            <a:ext cx="256165" cy="182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>2</a:t>
            </a:r>
            <a:endParaRPr lang="en-US" sz="500" dirty="0"/>
          </a:p>
        </p:txBody>
      </p:sp>
      <p:sp>
        <p:nvSpPr>
          <p:cNvPr id="153" name="ac_num_1"/>
          <p:cNvSpPr/>
          <p:nvPr/>
        </p:nvSpPr>
        <p:spPr>
          <a:xfrm>
            <a:off x="1776371" y="7622879"/>
            <a:ext cx="279159" cy="182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>1</a:t>
            </a:r>
            <a:endParaRPr lang="en-US" sz="500" dirty="0"/>
          </a:p>
        </p:txBody>
      </p:sp>
      <p:sp>
        <p:nvSpPr>
          <p:cNvPr id="154" name="ac_num_3"/>
          <p:cNvSpPr/>
          <p:nvPr/>
        </p:nvSpPr>
        <p:spPr>
          <a:xfrm>
            <a:off x="2275538" y="7625008"/>
            <a:ext cx="279159" cy="182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>2</a:t>
            </a:r>
            <a:endParaRPr lang="en-US" sz="500" dirty="0"/>
          </a:p>
        </p:txBody>
      </p:sp>
      <p:sp>
        <p:nvSpPr>
          <p:cNvPr id="155" name="ac_num_2"/>
          <p:cNvSpPr/>
          <p:nvPr/>
        </p:nvSpPr>
        <p:spPr>
          <a:xfrm>
            <a:off x="2028673" y="7623907"/>
            <a:ext cx="279159" cy="182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>2</a:t>
            </a:r>
            <a:endParaRPr lang="en-US" sz="500" dirty="0"/>
          </a:p>
        </p:txBody>
      </p:sp>
      <p:sp>
        <p:nvSpPr>
          <p:cNvPr id="156" name="ac_num_4"/>
          <p:cNvSpPr/>
          <p:nvPr/>
        </p:nvSpPr>
        <p:spPr>
          <a:xfrm>
            <a:off x="2537041" y="7621552"/>
            <a:ext cx="279159" cy="182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>2</a:t>
            </a:r>
            <a:endParaRPr lang="en-US" sz="500" dirty="0"/>
          </a:p>
        </p:txBody>
      </p:sp>
      <p:sp>
        <p:nvSpPr>
          <p:cNvPr id="157" name="ac_num_5"/>
          <p:cNvSpPr/>
          <p:nvPr/>
        </p:nvSpPr>
        <p:spPr>
          <a:xfrm>
            <a:off x="2791618" y="7621549"/>
            <a:ext cx="364278" cy="182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050" b="0">
                <a:solidFill>
                  <a:srgbClr val="000000"/>
                </a:solidFill>
                <a:latin typeface="Calibri (Body)"/>
              </a:rPr>
              <a:t>3</a:t>
            </a:r>
            <a:endParaRPr lang="en-US" sz="500" dirty="0"/>
          </a:p>
        </p:txBody>
      </p:sp>
      <p:sp>
        <p:nvSpPr>
          <p:cNvPr id="158" name="ac_num_6"/>
          <p:cNvSpPr/>
          <p:nvPr/>
        </p:nvSpPr>
        <p:spPr>
          <a:xfrm>
            <a:off x="3150103" y="7621547"/>
            <a:ext cx="249224" cy="182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>2</a:t>
            </a:r>
            <a:endParaRPr lang="en-US" sz="500" dirty="0"/>
          </a:p>
        </p:txBody>
      </p:sp>
      <p:sp>
        <p:nvSpPr>
          <p:cNvPr id="159" name="ac_num_7"/>
          <p:cNvSpPr/>
          <p:nvPr/>
        </p:nvSpPr>
        <p:spPr>
          <a:xfrm>
            <a:off x="3399494" y="7621550"/>
            <a:ext cx="256165" cy="182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>4</a:t>
            </a:r>
            <a:endParaRPr lang="en-US" sz="500" dirty="0"/>
          </a:p>
        </p:txBody>
      </p:sp>
      <p:sp>
        <p:nvSpPr>
          <p:cNvPr id="160" name="ac_num_8"/>
          <p:cNvSpPr/>
          <p:nvPr/>
        </p:nvSpPr>
        <p:spPr>
          <a:xfrm>
            <a:off x="3645409" y="7623281"/>
            <a:ext cx="256165" cy="182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>2</a:t>
            </a:r>
            <a:endParaRPr lang="en-US" sz="500" dirty="0"/>
          </a:p>
        </p:txBody>
      </p:sp>
      <p:sp>
        <p:nvSpPr>
          <p:cNvPr id="161" name="ac_num_9"/>
          <p:cNvSpPr/>
          <p:nvPr/>
        </p:nvSpPr>
        <p:spPr>
          <a:xfrm>
            <a:off x="3896520" y="7625019"/>
            <a:ext cx="347501" cy="182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050" b="0">
                <a:solidFill>
                  <a:srgbClr val="000000"/>
                </a:solidFill>
                <a:latin typeface="Calibri (Body)"/>
              </a:rPr>
              <a:t>5</a:t>
            </a:r>
            <a:endParaRPr lang="en-US" sz="500" dirty="0"/>
          </a:p>
        </p:txBody>
      </p:sp>
      <p:sp>
        <p:nvSpPr>
          <p:cNvPr id="162" name="ac_num_10"/>
          <p:cNvSpPr/>
          <p:nvPr/>
        </p:nvSpPr>
        <p:spPr>
          <a:xfrm>
            <a:off x="4239425" y="7625016"/>
            <a:ext cx="256165" cy="182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>2</a:t>
            </a:r>
            <a:endParaRPr lang="en-US" sz="500" dirty="0"/>
          </a:p>
        </p:txBody>
      </p:sp>
      <p:sp>
        <p:nvSpPr>
          <p:cNvPr id="163" name="ac_num_11"/>
          <p:cNvSpPr/>
          <p:nvPr/>
        </p:nvSpPr>
        <p:spPr>
          <a:xfrm>
            <a:off x="4495706" y="7620134"/>
            <a:ext cx="256165" cy="182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>6</a:t>
            </a:r>
            <a:endParaRPr lang="en-US" sz="500" dirty="0"/>
          </a:p>
        </p:txBody>
      </p:sp>
      <p:sp>
        <p:nvSpPr>
          <p:cNvPr id="164" name="ac_num_12"/>
          <p:cNvSpPr/>
          <p:nvPr/>
        </p:nvSpPr>
        <p:spPr>
          <a:xfrm>
            <a:off x="4744414" y="7626742"/>
            <a:ext cx="256165" cy="182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>2</a:t>
            </a:r>
            <a:endParaRPr lang="en-US" sz="500" dirty="0"/>
          </a:p>
        </p:txBody>
      </p:sp>
      <p:sp>
        <p:nvSpPr>
          <p:cNvPr id="165" name="ac_num_13"/>
          <p:cNvSpPr/>
          <p:nvPr/>
        </p:nvSpPr>
        <p:spPr>
          <a:xfrm>
            <a:off x="4995016" y="7627572"/>
            <a:ext cx="343414" cy="182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>7</a:t>
            </a:r>
            <a:endParaRPr lang="en-US" sz="500" dirty="0"/>
          </a:p>
        </p:txBody>
      </p:sp>
      <p:sp>
        <p:nvSpPr>
          <p:cNvPr id="166" name="ac_num_14"/>
          <p:cNvSpPr/>
          <p:nvPr/>
        </p:nvSpPr>
        <p:spPr>
          <a:xfrm>
            <a:off x="5322803" y="7626759"/>
            <a:ext cx="256165" cy="182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/>
            </a:r>
            <a:endParaRPr lang="en-US" sz="500" dirty="0"/>
          </a:p>
        </p:txBody>
      </p:sp>
      <p:sp>
        <p:nvSpPr>
          <p:cNvPr id="167" name="ifsc_1"/>
          <p:cNvSpPr/>
          <p:nvPr/>
        </p:nvSpPr>
        <p:spPr>
          <a:xfrm>
            <a:off x="1788492" y="8513025"/>
            <a:ext cx="279159" cy="182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/>
            </a:r>
            <a:endParaRPr lang="en-US" sz="500" dirty="0"/>
          </a:p>
        </p:txBody>
      </p:sp>
      <p:sp>
        <p:nvSpPr>
          <p:cNvPr id="168" name="ifsc_3"/>
          <p:cNvSpPr/>
          <p:nvPr/>
        </p:nvSpPr>
        <p:spPr>
          <a:xfrm>
            <a:off x="2287659" y="8515154"/>
            <a:ext cx="279159" cy="182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/>
            </a:r>
            <a:endParaRPr lang="en-US" sz="500" dirty="0"/>
          </a:p>
        </p:txBody>
      </p:sp>
      <p:sp>
        <p:nvSpPr>
          <p:cNvPr id="169" name="ifsc_2"/>
          <p:cNvSpPr/>
          <p:nvPr/>
        </p:nvSpPr>
        <p:spPr>
          <a:xfrm>
            <a:off x="2040794" y="8514053"/>
            <a:ext cx="279159" cy="182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/>
            </a:r>
            <a:endParaRPr lang="en-US" sz="500" dirty="0"/>
          </a:p>
        </p:txBody>
      </p:sp>
      <p:sp>
        <p:nvSpPr>
          <p:cNvPr id="170" name="ifsc_4"/>
          <p:cNvSpPr/>
          <p:nvPr/>
        </p:nvSpPr>
        <p:spPr>
          <a:xfrm>
            <a:off x="2549162" y="8511698"/>
            <a:ext cx="279159" cy="182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/>
            </a:r>
            <a:endParaRPr lang="en-US" sz="500" dirty="0"/>
          </a:p>
        </p:txBody>
      </p:sp>
      <p:sp>
        <p:nvSpPr>
          <p:cNvPr id="171" name="ifsc_5"/>
          <p:cNvSpPr/>
          <p:nvPr/>
        </p:nvSpPr>
        <p:spPr>
          <a:xfrm>
            <a:off x="2803739" y="8511695"/>
            <a:ext cx="364278" cy="182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050" b="0">
                <a:solidFill>
                  <a:srgbClr val="000000"/>
                </a:solidFill>
                <a:latin typeface="Calibri (Body)"/>
              </a:rPr>
              <a:t/>
            </a:r>
            <a:endParaRPr lang="en-US" sz="500" dirty="0"/>
          </a:p>
        </p:txBody>
      </p:sp>
      <p:sp>
        <p:nvSpPr>
          <p:cNvPr id="172" name="ifsc_6"/>
          <p:cNvSpPr/>
          <p:nvPr/>
        </p:nvSpPr>
        <p:spPr>
          <a:xfrm>
            <a:off x="3162224" y="8511693"/>
            <a:ext cx="249224" cy="182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/>
            </a:r>
            <a:endParaRPr lang="en-US" sz="500" dirty="0"/>
          </a:p>
        </p:txBody>
      </p:sp>
      <p:sp>
        <p:nvSpPr>
          <p:cNvPr id="173" name="ifsc_7"/>
          <p:cNvSpPr/>
          <p:nvPr/>
        </p:nvSpPr>
        <p:spPr>
          <a:xfrm>
            <a:off x="3411615" y="8511696"/>
            <a:ext cx="256165" cy="182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/>
            </a:r>
            <a:endParaRPr lang="en-US" sz="500" dirty="0"/>
          </a:p>
        </p:txBody>
      </p:sp>
      <p:sp>
        <p:nvSpPr>
          <p:cNvPr id="174" name="ifsc_8"/>
          <p:cNvSpPr/>
          <p:nvPr/>
        </p:nvSpPr>
        <p:spPr>
          <a:xfrm>
            <a:off x="3657530" y="8513427"/>
            <a:ext cx="256165" cy="182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/>
            </a:r>
            <a:endParaRPr lang="en-US" sz="500" dirty="0"/>
          </a:p>
        </p:txBody>
      </p:sp>
      <p:sp>
        <p:nvSpPr>
          <p:cNvPr id="175" name="ifsc_9"/>
          <p:cNvSpPr/>
          <p:nvPr/>
        </p:nvSpPr>
        <p:spPr>
          <a:xfrm>
            <a:off x="3908641" y="8515165"/>
            <a:ext cx="347501" cy="182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050" b="0">
                <a:solidFill>
                  <a:srgbClr val="000000"/>
                </a:solidFill>
                <a:latin typeface="Calibri (Body)"/>
              </a:rPr>
              <a:t/>
            </a:r>
            <a:endParaRPr lang="en-US" sz="500" dirty="0"/>
          </a:p>
        </p:txBody>
      </p:sp>
      <p:sp>
        <p:nvSpPr>
          <p:cNvPr id="176" name="ifsc_10"/>
          <p:cNvSpPr/>
          <p:nvPr/>
        </p:nvSpPr>
        <p:spPr>
          <a:xfrm>
            <a:off x="4251546" y="8515162"/>
            <a:ext cx="256165" cy="182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/>
            </a:r>
            <a:endParaRPr lang="en-US" sz="500" dirty="0"/>
          </a:p>
        </p:txBody>
      </p:sp>
      <p:sp>
        <p:nvSpPr>
          <p:cNvPr id="177" name="ifsc_11"/>
          <p:cNvSpPr/>
          <p:nvPr/>
        </p:nvSpPr>
        <p:spPr>
          <a:xfrm>
            <a:off x="4507827" y="8510280"/>
            <a:ext cx="256165" cy="182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/>
            </a:r>
            <a:endParaRPr lang="en-US" sz="500" dirty="0"/>
          </a:p>
        </p:txBody>
      </p:sp>
      <p:sp>
        <p:nvSpPr>
          <p:cNvPr id="178" name="ifsc_12"/>
          <p:cNvSpPr/>
          <p:nvPr/>
        </p:nvSpPr>
        <p:spPr>
          <a:xfrm>
            <a:off x="4756535" y="8516888"/>
            <a:ext cx="256165" cy="182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/>
            </a:r>
            <a:endParaRPr lang="en-US" sz="500" dirty="0"/>
          </a:p>
        </p:txBody>
      </p:sp>
      <p:sp>
        <p:nvSpPr>
          <p:cNvPr id="179" name="ifsc_13"/>
          <p:cNvSpPr/>
          <p:nvPr/>
        </p:nvSpPr>
        <p:spPr>
          <a:xfrm>
            <a:off x="5007137" y="8517718"/>
            <a:ext cx="343414" cy="182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/>
            </a:r>
            <a:endParaRPr lang="en-US" sz="500" dirty="0"/>
          </a:p>
        </p:txBody>
      </p:sp>
      <p:sp>
        <p:nvSpPr>
          <p:cNvPr id="180" name="ifsc_14"/>
          <p:cNvSpPr/>
          <p:nvPr/>
        </p:nvSpPr>
        <p:spPr>
          <a:xfrm>
            <a:off x="5334924" y="8516905"/>
            <a:ext cx="256165" cy="182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050" b="0">
                <a:solidFill>
                  <a:srgbClr val="000000"/>
                </a:solidFill>
                <a:latin typeface="Calibri (Body)"/>
              </a:rPr>
              <a:t/>
            </a: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252899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</TotalTime>
  <Words>580</Words>
  <Application>Microsoft Office PowerPoint</Application>
  <PresentationFormat>A4 Paper (210x297 mm)</PresentationFormat>
  <Paragraphs>479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Algerian</vt:lpstr>
      <vt:lpstr>Arial</vt:lpstr>
      <vt:lpstr>Calibri</vt:lpstr>
      <vt:lpstr>Calibri (Body)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Kumar</dc:creator>
  <cp:lastModifiedBy>Rohit Kumar</cp:lastModifiedBy>
  <cp:revision>26</cp:revision>
  <dcterms:created xsi:type="dcterms:W3CDTF">2021-06-24T11:08:00Z</dcterms:created>
  <dcterms:modified xsi:type="dcterms:W3CDTF">2021-06-26T12:15:59Z</dcterms:modified>
</cp:coreProperties>
</file>