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bc4098fa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bc4098fa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: https://docs.google.com/document/d/13sXHu_bx9qySZ09KI3Ewu0YuncPJt4PGEJwttExaayE/edit?ts=5b175f37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bc4098fa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bc4098fa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bc4098fa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bc4098fa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bc4098fa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bc4098fa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bc4098fa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bc4098fa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c39bbef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c39bbef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c39bbef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c39bbef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c39bbef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c39bbef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c39bbef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c39bbef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c39bbefa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c39bbef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bc4098f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bc4098f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c39bbefa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c39bbefa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c39bbefa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c39bbefa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c39bbefa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c39bbefa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c39bbefa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c39bbefa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c3ad40c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c3ad40c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bc4098f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bc4098f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bc4098f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bc4098f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bc4098f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bc4098f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bc4098fa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bc4098fa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bc4098fa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bc4098fa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c29f407e9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c29f407e9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bc4098fa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bc4098fa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Inversion</a:t>
            </a:r>
            <a:endParaRPr/>
          </a:p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776900" y="225650"/>
            <a:ext cx="75057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ALGORITHM WITHOUT LOCKS</a:t>
            </a:r>
            <a:endParaRPr sz="2400"/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819150" y="662200"/>
            <a:ext cx="7505700" cy="42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atomic &lt;int&gt; size_count,level;  		level=-1;		size_count=row_size;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diagonal(int column,int row){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Perform matrix operation on input matrix to make a[row][column]=0;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Apply same operations on a identity matrix b[][];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size-count-- ;  }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* Writer(void* thread_Id){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column in range (0 to column_size )  {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for row in range (thread_Id to row_size) incremented by number of threads  {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diagonal(column,row); }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while(size_count &gt;0){             // wait for all threads to finish a column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if(level==column){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reak; }}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if (size_count&lt;1) {         //exit all the threads from the loop using broke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size_count = row_size;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level=column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} }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819150" y="1145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[0,0,0,0,0,0,......]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all threads finish a level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[1,0,0,0,0,.......]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to check if all threads finished a level u need to keep a count and that condition will not be atomic so which makes it a critical section </a:t>
            </a:r>
            <a:endParaRPr/>
          </a:p>
        </p:txBody>
      </p:sp>
      <p:sp>
        <p:nvSpPr>
          <p:cNvPr id="216" name="Google Shape;216;p23"/>
          <p:cNvSpPr txBox="1"/>
          <p:nvPr>
            <p:ph type="title"/>
          </p:nvPr>
        </p:nvSpPr>
        <p:spPr>
          <a:xfrm>
            <a:off x="607800" y="394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Idea of maintaining a array for levels </a:t>
            </a:r>
            <a:endParaRPr sz="2400"/>
          </a:p>
        </p:txBody>
      </p: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643025" y="282025"/>
            <a:ext cx="75057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FINAL ALGORITHM</a:t>
            </a:r>
            <a:endParaRPr sz="2400"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643025" y="793150"/>
            <a:ext cx="7505700" cy="42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atomic &lt;int&gt; level_quantity,level;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diagonal(int column,int row){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Perform matrix operation on input matrix to make a[row][column]=0;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Apply same operations on a identity matrix b[][];}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* Writer(void* thread_Id){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column in range (0 to column_size )  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if(!(column==0)){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while(!(level_quantity==column*thread_size)){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if(column&lt;level)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break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level=column+1;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for row in range (thread_Id to row_size) incremented by number of threads  {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diagonal(column,row);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  level_quantity++;}</a:t>
            </a:r>
            <a:endParaRPr/>
          </a:p>
        </p:txBody>
      </p: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762800" y="267950"/>
            <a:ext cx="7505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 Decomposition</a:t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38" y="912938"/>
            <a:ext cx="414337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675" y="638425"/>
            <a:ext cx="3296900" cy="39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734625" y="289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 Decomposition parallelization</a:t>
            </a:r>
            <a:endParaRPr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819150" y="922850"/>
            <a:ext cx="75057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Each thread runs this code :</a:t>
            </a: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9650" y="922850"/>
            <a:ext cx="2331800" cy="380772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r>
              <a:rPr lang="en"/>
              <a:t>Gaussian</a:t>
            </a:r>
            <a:r>
              <a:rPr lang="en"/>
              <a:t> parallel vs sequential</a:t>
            </a:r>
            <a:endParaRPr/>
          </a:p>
        </p:txBody>
      </p:sp>
      <p:pic>
        <p:nvPicPr>
          <p:cNvPr id="246" name="Google Shape;246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49" y="1821749"/>
            <a:ext cx="4256975" cy="26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7"/>
          <p:cNvSpPr txBox="1"/>
          <p:nvPr/>
        </p:nvSpPr>
        <p:spPr>
          <a:xfrm>
            <a:off x="5006725" y="1800200"/>
            <a:ext cx="31584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Gaussian parallel vs sequential</a:t>
            </a:r>
            <a:endParaRPr/>
          </a:p>
        </p:txBody>
      </p:sp>
      <p:pic>
        <p:nvPicPr>
          <p:cNvPr id="254" name="Google Shape;254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49" y="1690049"/>
            <a:ext cx="4207100" cy="25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LU parallel vs sequential</a:t>
            </a:r>
            <a:endParaRPr/>
          </a:p>
        </p:txBody>
      </p:sp>
      <p:pic>
        <p:nvPicPr>
          <p:cNvPr id="261" name="Google Shape;261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859" y="1695241"/>
            <a:ext cx="3850481" cy="237886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9"/>
          <p:cNvSpPr txBox="1"/>
          <p:nvPr/>
        </p:nvSpPr>
        <p:spPr>
          <a:xfrm>
            <a:off x="5427175" y="1804075"/>
            <a:ext cx="3266100" cy="2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LU parallel vs sequential</a:t>
            </a:r>
            <a:endParaRPr/>
          </a:p>
        </p:txBody>
      </p:sp>
      <p:sp>
        <p:nvSpPr>
          <p:cNvPr id="269" name="Google Shape;269;p30"/>
          <p:cNvSpPr txBox="1"/>
          <p:nvPr/>
        </p:nvSpPr>
        <p:spPr>
          <a:xfrm>
            <a:off x="5730325" y="1872525"/>
            <a:ext cx="3011700" cy="26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 txBox="1"/>
          <p:nvPr/>
        </p:nvSpPr>
        <p:spPr>
          <a:xfrm>
            <a:off x="5505400" y="1921400"/>
            <a:ext cx="31290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99" y="1847811"/>
            <a:ext cx="4353650" cy="26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parallel vs LU parallel</a:t>
            </a:r>
            <a:endParaRPr/>
          </a:p>
        </p:txBody>
      </p:sp>
      <p:pic>
        <p:nvPicPr>
          <p:cNvPr id="278" name="Google Shape;278;p3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43175"/>
            <a:ext cx="4682650" cy="28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Applications of matrix inversion 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Games and Animation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Electronic Transport Theory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Encoding and Decoding</a:t>
            </a:r>
            <a:endParaRPr/>
          </a:p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877825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parallel vs LU parallel</a:t>
            </a:r>
            <a:endParaRPr/>
          </a:p>
        </p:txBody>
      </p:sp>
      <p:pic>
        <p:nvPicPr>
          <p:cNvPr id="285" name="Google Shape;285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75" y="2083775"/>
            <a:ext cx="4097152" cy="253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2"/>
          <p:cNvSpPr txBox="1"/>
          <p:nvPr/>
        </p:nvSpPr>
        <p:spPr>
          <a:xfrm>
            <a:off x="5104500" y="2205000"/>
            <a:ext cx="35595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50" y="1772702"/>
            <a:ext cx="4116350" cy="25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sequential vs LU sequential</a:t>
            </a:r>
            <a:endParaRPr/>
          </a:p>
        </p:txBody>
      </p:sp>
      <p:pic>
        <p:nvPicPr>
          <p:cNvPr id="294" name="Google Shape;294;p3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350" y="1855238"/>
            <a:ext cx="4419601" cy="273048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parallel vs no. of threads</a:t>
            </a:r>
            <a:endParaRPr/>
          </a:p>
        </p:txBody>
      </p:sp>
      <p:pic>
        <p:nvPicPr>
          <p:cNvPr id="301" name="Google Shape;301;p3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50" y="1952600"/>
            <a:ext cx="4027549" cy="24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525" y="2055125"/>
            <a:ext cx="3695675" cy="22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LU vs no.of threads</a:t>
            </a:r>
            <a:endParaRPr/>
          </a:p>
        </p:txBody>
      </p:sp>
      <p:pic>
        <p:nvPicPr>
          <p:cNvPr id="309" name="Google Shape;309;p3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75" y="1800199"/>
            <a:ext cx="4200025" cy="25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type="title"/>
          </p:nvPr>
        </p:nvSpPr>
        <p:spPr>
          <a:xfrm>
            <a:off x="819150" y="845600"/>
            <a:ext cx="75057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parallel vs LU parallel</a:t>
            </a:r>
            <a:endParaRPr/>
          </a:p>
        </p:txBody>
      </p:sp>
      <p:pic>
        <p:nvPicPr>
          <p:cNvPr id="316" name="Google Shape;316;p3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500" y="1549700"/>
            <a:ext cx="4138251" cy="29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ways of Matrix inversion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Gauss-Jordan elimination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LU decomposition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QR decomposition </a:t>
            </a:r>
            <a:endParaRPr/>
          </a:p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284825" y="19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 Jordan Method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365425" y="769275"/>
            <a:ext cx="8520600" cy="42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Given a n x n matrix A,determine the inverse of the matrix denoted by A </a:t>
            </a:r>
            <a:r>
              <a:rPr baseline="30000" lang="en" sz="1400"/>
              <a:t>-1</a:t>
            </a:r>
            <a:r>
              <a:rPr lang="en" sz="1400"/>
              <a:t> </a:t>
            </a:r>
            <a:endParaRPr sz="1400"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A x B = B x A = I</a:t>
            </a:r>
            <a:r>
              <a:rPr baseline="-25000" lang="en" sz="1400">
                <a:solidFill>
                  <a:srgbClr val="0000FF"/>
                </a:solidFill>
              </a:rPr>
              <a:t>n</a:t>
            </a:r>
            <a:r>
              <a:rPr lang="en" sz="1400">
                <a:solidFill>
                  <a:srgbClr val="0000FF"/>
                </a:solidFill>
              </a:rPr>
              <a:t> =&gt; B = A</a:t>
            </a:r>
            <a:r>
              <a:rPr baseline="30000" lang="en" sz="1400">
                <a:solidFill>
                  <a:srgbClr val="0000FF"/>
                </a:solidFill>
              </a:rPr>
              <a:t>-1</a:t>
            </a:r>
            <a:r>
              <a:rPr lang="en" sz="1400">
                <a:solidFill>
                  <a:srgbClr val="0000FF"/>
                </a:solidFill>
              </a:rPr>
              <a:t> 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 u="sng"/>
              <a:t>Elementary Row Operations: </a:t>
            </a:r>
            <a:endParaRPr b="1" sz="1400" u="sng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Interchange distinct rows of A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Multiply a row of A by a non zero constant c ≠ 0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Add a constant multiple of row i to row j , where i ≠ j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We know that if a sequence σ of such operations applied to A transforms it into I</a:t>
            </a:r>
            <a:r>
              <a:rPr baseline="-25000" lang="en" sz="1400"/>
              <a:t>n</a:t>
            </a:r>
            <a:r>
              <a:rPr lang="en" sz="1400"/>
              <a:t> then the same sequence σ applied to I</a:t>
            </a:r>
            <a:r>
              <a:rPr baseline="-25000" lang="en" sz="1400"/>
              <a:t>n</a:t>
            </a:r>
            <a:r>
              <a:rPr lang="en" sz="1400"/>
              <a:t> transforms it into A</a:t>
            </a:r>
            <a:r>
              <a:rPr baseline="30000" lang="en" sz="1400"/>
              <a:t>-1</a:t>
            </a:r>
            <a:r>
              <a:rPr lang="en" sz="1400"/>
              <a:t> 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Thus, we can find A</a:t>
            </a:r>
            <a:r>
              <a:rPr baseline="30000" lang="en" sz="1400"/>
              <a:t>-1</a:t>
            </a:r>
            <a:r>
              <a:rPr lang="en" sz="1400"/>
              <a:t> by finding such a sequence σ that transforms the augmented matrix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[ A | I</a:t>
            </a:r>
            <a:r>
              <a:rPr baseline="-25000" lang="en" sz="1400"/>
              <a:t>n</a:t>
            </a:r>
            <a:r>
              <a:rPr lang="en" sz="1400"/>
              <a:t> ] to [ I</a:t>
            </a:r>
            <a:r>
              <a:rPr baseline="-25000" lang="en" sz="1400"/>
              <a:t>n</a:t>
            </a:r>
            <a:r>
              <a:rPr lang="en" sz="1400"/>
              <a:t> | A</a:t>
            </a:r>
            <a:r>
              <a:rPr baseline="30000" lang="en" sz="1400"/>
              <a:t>-1</a:t>
            </a:r>
            <a:r>
              <a:rPr lang="en" sz="1400"/>
              <a:t> ]</a:t>
            </a:r>
            <a:endParaRPr sz="1400"/>
          </a:p>
        </p:txBody>
      </p:sp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" y="243425"/>
            <a:ext cx="3499276" cy="220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925" y="318350"/>
            <a:ext cx="3741249" cy="22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925" y="2420124"/>
            <a:ext cx="3196276" cy="238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4276" y="2525799"/>
            <a:ext cx="3827890" cy="2387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311700" y="25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 U Decomposition</a:t>
            </a:r>
            <a:endParaRPr b="1"/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112790" l="-15180" r="15180" t="-112790"/>
          <a:stretch/>
        </p:blipFill>
        <p:spPr>
          <a:xfrm>
            <a:off x="2835975" y="2119313"/>
            <a:ext cx="38481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2475" y="1088238"/>
            <a:ext cx="42672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9150" y="2343963"/>
            <a:ext cx="41338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1538" y="3561588"/>
            <a:ext cx="40290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311700" y="1339538"/>
            <a:ext cx="11991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STEP1</a:t>
            </a:r>
            <a:endParaRPr b="1" sz="2400"/>
          </a:p>
        </p:txBody>
      </p:sp>
      <p:cxnSp>
        <p:nvCxnSpPr>
          <p:cNvPr id="170" name="Google Shape;170;p18"/>
          <p:cNvCxnSpPr>
            <a:stCxn id="169" idx="3"/>
          </p:cNvCxnSpPr>
          <p:nvPr/>
        </p:nvCxnSpPr>
        <p:spPr>
          <a:xfrm flipH="1" rot="10800000">
            <a:off x="1510800" y="1538138"/>
            <a:ext cx="1564500" cy="2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8"/>
          <p:cNvCxnSpPr/>
          <p:nvPr/>
        </p:nvCxnSpPr>
        <p:spPr>
          <a:xfrm flipH="1" rot="10800000">
            <a:off x="1510800" y="2859363"/>
            <a:ext cx="1564500" cy="2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8"/>
          <p:cNvCxnSpPr/>
          <p:nvPr/>
        </p:nvCxnSpPr>
        <p:spPr>
          <a:xfrm flipH="1" rot="10800000">
            <a:off x="1510800" y="3960388"/>
            <a:ext cx="1564500" cy="2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8"/>
          <p:cNvSpPr txBox="1"/>
          <p:nvPr/>
        </p:nvSpPr>
        <p:spPr>
          <a:xfrm>
            <a:off x="311700" y="2649963"/>
            <a:ext cx="11991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STEP2</a:t>
            </a:r>
            <a:endParaRPr b="1" sz="2400"/>
          </a:p>
        </p:txBody>
      </p:sp>
      <p:sp>
        <p:nvSpPr>
          <p:cNvPr id="174" name="Google Shape;174;p18"/>
          <p:cNvSpPr txBox="1"/>
          <p:nvPr/>
        </p:nvSpPr>
        <p:spPr>
          <a:xfrm>
            <a:off x="311700" y="3750988"/>
            <a:ext cx="11991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STEP3</a:t>
            </a:r>
            <a:endParaRPr b="1" sz="2400"/>
          </a:p>
        </p:txBody>
      </p:sp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175" y="253225"/>
            <a:ext cx="279082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6900" y="2119313"/>
            <a:ext cx="38481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0788" y="3740638"/>
            <a:ext cx="26003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470825" y="2351550"/>
            <a:ext cx="11991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STEP1</a:t>
            </a:r>
            <a:endParaRPr b="1" sz="2400"/>
          </a:p>
        </p:txBody>
      </p:sp>
      <p:sp>
        <p:nvSpPr>
          <p:cNvPr id="184" name="Google Shape;184;p19"/>
          <p:cNvSpPr txBox="1"/>
          <p:nvPr/>
        </p:nvSpPr>
        <p:spPr>
          <a:xfrm>
            <a:off x="470825" y="628113"/>
            <a:ext cx="11991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STEP4</a:t>
            </a:r>
            <a:endParaRPr b="1" sz="2400"/>
          </a:p>
        </p:txBody>
      </p:sp>
      <p:sp>
        <p:nvSpPr>
          <p:cNvPr id="185" name="Google Shape;185;p19"/>
          <p:cNvSpPr txBox="1"/>
          <p:nvPr/>
        </p:nvSpPr>
        <p:spPr>
          <a:xfrm>
            <a:off x="470825" y="3996688"/>
            <a:ext cx="11991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STEP2</a:t>
            </a:r>
            <a:endParaRPr b="1" sz="2400"/>
          </a:p>
        </p:txBody>
      </p:sp>
      <p:sp>
        <p:nvSpPr>
          <p:cNvPr id="186" name="Google Shape;186;p19"/>
          <p:cNvSpPr txBox="1"/>
          <p:nvPr/>
        </p:nvSpPr>
        <p:spPr>
          <a:xfrm>
            <a:off x="476750" y="1739125"/>
            <a:ext cx="76950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INVERSION USING LU DECOMPOSITION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87" name="Google Shape;187;p19"/>
          <p:cNvCxnSpPr/>
          <p:nvPr/>
        </p:nvCxnSpPr>
        <p:spPr>
          <a:xfrm flipH="1" rot="10800000">
            <a:off x="1767300" y="837513"/>
            <a:ext cx="1564500" cy="2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9"/>
          <p:cNvCxnSpPr/>
          <p:nvPr/>
        </p:nvCxnSpPr>
        <p:spPr>
          <a:xfrm flipH="1" rot="10800000">
            <a:off x="1669925" y="2560938"/>
            <a:ext cx="1564500" cy="2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9"/>
          <p:cNvCxnSpPr/>
          <p:nvPr/>
        </p:nvCxnSpPr>
        <p:spPr>
          <a:xfrm flipH="1" rot="10800000">
            <a:off x="1864675" y="4253538"/>
            <a:ext cx="1564500" cy="2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 Jordan Method</a:t>
            </a:r>
            <a:endParaRPr/>
          </a:p>
        </p:txBody>
      </p:sp>
      <p:sp>
        <p:nvSpPr>
          <p:cNvPr id="196" name="Google Shape;196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593725" y="253850"/>
            <a:ext cx="75057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INITIAL ALGORITHM WITH LOCKS</a:t>
            </a:r>
            <a:endParaRPr sz="2400"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678250" y="680425"/>
            <a:ext cx="7505700" cy="4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level=-1; size_count=row_size;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diagonal(int column,int row){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Perform matrix operation on input matrix to make a[row][column]=0;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Apply same operations on a identity matrix b[][];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pthread_mutex_lock(&amp;lock1);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	 size-count-- 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pthread_mutex_unlock(&amp;lock1);}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* Writer(void* thread_Id){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column in range (0 to column_size )  {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for row in range (thread_Id to row_size) incremented by number of threads  { diagonal(column,row); }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while(size_count &gt;0){             // wait for all threads to finish a column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if(level==column){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break;}}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pthread_mutex_lock(&amp;lock1);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if (size_count&lt;1) {         //exit all the threads from the loop using broke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size_count = row_size;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level=column;}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pthread_mutex_unlock(&amp;lock1);}}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