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46" autoAdjust="0"/>
  </p:normalViewPr>
  <p:slideViewPr>
    <p:cSldViewPr snapToGrid="0">
      <p:cViewPr varScale="1">
        <p:scale>
          <a:sx n="70" d="100"/>
          <a:sy n="7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82C7F-361A-4594-8BD0-3D7F1753ED69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77FE9-D57D-42A2-8D72-B85B74185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9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CMS</a:t>
            </a:r>
            <a:r>
              <a:rPr lang="ko-KR" altLang="en-US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체계로써 </a:t>
            </a:r>
            <a:r>
              <a:rPr lang="en-US" altLang="ko-KR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Drupal, </a:t>
            </a:r>
            <a:r>
              <a:rPr lang="en-US" altLang="ko-KR" sz="1200" b="1" dirty="0" err="1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Wordpress</a:t>
            </a:r>
            <a:r>
              <a:rPr lang="en-US" altLang="ko-KR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</a:t>
            </a:r>
            <a:r>
              <a:rPr lang="ko-KR" altLang="en-US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을 많이 리용하였다</a:t>
            </a:r>
            <a:r>
              <a:rPr lang="en-US" altLang="ko-KR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.</a:t>
            </a:r>
          </a:p>
          <a:p>
            <a:r>
              <a:rPr lang="en-US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Python Framework</a:t>
            </a:r>
            <a:r>
              <a:rPr lang="ko-KR" altLang="en-US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에는 </a:t>
            </a:r>
            <a:r>
              <a:rPr lang="en-US" altLang="ko-KR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Django CMS</a:t>
            </a:r>
            <a:r>
              <a:rPr lang="ko-KR" altLang="en-US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라는 기능이 있다</a:t>
            </a:r>
            <a:r>
              <a:rPr lang="en-US" altLang="ko-KR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.</a:t>
            </a:r>
          </a:p>
          <a:p>
            <a:r>
              <a:rPr lang="ko-KR" altLang="en-US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그러나 </a:t>
            </a:r>
            <a:r>
              <a:rPr lang="en-US" altLang="ko-KR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14</a:t>
            </a:r>
            <a:r>
              <a:rPr lang="ko-KR" altLang="en-US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년동안 리용하여 오면서 편집기능이 광범히 늘어나면서 개발속도가 떠지고 코드량이 늘어났다</a:t>
            </a:r>
            <a:r>
              <a:rPr lang="en-US" altLang="ko-KR" sz="1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.</a:t>
            </a:r>
            <a:endParaRPr lang="en-US" sz="12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Torchbox has been enthusiastic users and supporters of Django since 0.96, and we're proud to count Django luminaries like Simon Willison and Andrew Godwin among our alumni.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has been 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for bespoke application development over the last five years, because it continues to hit the sweet spot for robustness, speed of development and coding pleasure.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77FE9-D57D-42A2-8D72-B85B74185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StreamField</a:t>
            </a:r>
            <a:r>
              <a:rPr lang="ko-KR" altLang="en-US" dirty="0"/>
              <a:t>는 </a:t>
            </a:r>
            <a:r>
              <a:rPr lang="en-US" altLang="ko-KR" dirty="0"/>
              <a:t>'</a:t>
            </a:r>
            <a:r>
              <a:rPr lang="ko-KR" altLang="en-US" dirty="0"/>
              <a:t>프리폼 </a:t>
            </a:r>
            <a:r>
              <a:rPr lang="en-US" altLang="ko-KR" dirty="0"/>
              <a:t>(freeform)'</a:t>
            </a:r>
            <a:r>
              <a:rPr lang="ko-KR" altLang="en-US" dirty="0"/>
              <a:t>컨텐트를 만드는 새로운 메커니즘 인 브랜드입니다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머리글</a:t>
            </a:r>
            <a:r>
              <a:rPr lang="en-US" altLang="ko-KR" dirty="0"/>
              <a:t>, </a:t>
            </a:r>
            <a:r>
              <a:rPr lang="ko-KR" altLang="en-US" dirty="0"/>
              <a:t>단락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비디오 및 사이트 고유의 사용자 지정 콘텐츠 형식과 같은 순서로 콘텐츠 블록을 작성하고 정렬하십시오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콘텐츠를 만드는 데 필요한 솔루션은 서식있는 텍스트 영역입니다</a:t>
            </a:r>
            <a:r>
              <a:rPr lang="en-US" altLang="ko-KR" dirty="0"/>
              <a:t>. </a:t>
            </a:r>
            <a:r>
              <a:rPr lang="ko-KR" altLang="en-US" dirty="0"/>
              <a:t>그러나 우리 모두 알고 있듯이 서식있는 텍스트 영역에 점점 더 많은 콘텐츠 형식을 추가하는 것은 종종 까다 롭습니다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좀 더 우아한 것을 원했습니다</a:t>
            </a:r>
            <a:r>
              <a:rPr lang="en-US" altLang="ko-KR" dirty="0"/>
              <a:t>. </a:t>
            </a:r>
            <a:r>
              <a:rPr lang="ko-KR" altLang="en-US" dirty="0"/>
              <a:t>기발한 버그</a:t>
            </a:r>
            <a:r>
              <a:rPr lang="en-US" altLang="ko-KR" dirty="0"/>
              <a:t>, </a:t>
            </a:r>
            <a:r>
              <a:rPr lang="ko-KR" altLang="en-US" dirty="0"/>
              <a:t>타협 솔루션 및 </a:t>
            </a:r>
            <a:r>
              <a:rPr lang="en-US" altLang="ko-KR" dirty="0"/>
              <a:t>html</a:t>
            </a:r>
            <a:r>
              <a:rPr lang="ko-KR" altLang="en-US" dirty="0"/>
              <a:t>의 임의의 얼룩 </a:t>
            </a:r>
            <a:r>
              <a:rPr lang="en-US" altLang="ko-KR" dirty="0"/>
              <a:t>- </a:t>
            </a:r>
            <a:r>
              <a:rPr lang="en-US" altLang="ko-KR" dirty="0" err="1"/>
              <a:t>StreamField</a:t>
            </a:r>
            <a:r>
              <a:rPr lang="ko-KR" altLang="en-US" dirty="0"/>
              <a:t>에서는 콘텐츠와 디자인의 분리를 존중합니다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77FE9-D57D-42A2-8D72-B85B74185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reusable piece of site-wide content(</a:t>
            </a:r>
            <a:r>
              <a:rPr lang="ko-KR" altLang="en-US" dirty="0"/>
              <a:t>재사용 가능한 사이트 전체 콘텐츠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77FE9-D57D-42A2-8D72-B85B74185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77FE9-D57D-42A2-8D72-B85B741851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</a:t>
            </a:r>
            <a:r>
              <a:rPr lang="ko-KR" altLang="en-US" dirty="0"/>
              <a:t>이 잘 맞지 않기 때문에 </a:t>
            </a:r>
            <a:r>
              <a:rPr lang="en-US" altLang="ko-KR" dirty="0" err="1"/>
              <a:t>vm</a:t>
            </a:r>
            <a:r>
              <a:rPr lang="ko-KR" altLang="en-US" dirty="0"/>
              <a:t>을 리용하여 </a:t>
            </a:r>
            <a:r>
              <a:rPr lang="en-US" altLang="ko-KR" dirty="0"/>
              <a:t>python3.6 (</a:t>
            </a:r>
            <a:r>
              <a:rPr lang="ko-KR" altLang="en-US" dirty="0"/>
              <a:t>최신버젼</a:t>
            </a:r>
            <a:r>
              <a:rPr lang="en-US" altLang="ko-KR" dirty="0"/>
              <a:t>)</a:t>
            </a:r>
            <a:r>
              <a:rPr lang="ko-KR" altLang="en-US" dirty="0"/>
              <a:t>을 설치하고 </a:t>
            </a:r>
            <a:r>
              <a:rPr lang="en-US" altLang="ko-KR" dirty="0"/>
              <a:t>wagtail</a:t>
            </a:r>
            <a:r>
              <a:rPr lang="ko-KR" altLang="en-US" dirty="0"/>
              <a:t>을 실현하였습니다</a:t>
            </a:r>
            <a:r>
              <a:rPr lang="en-US" altLang="ko-KR" dirty="0"/>
              <a:t>.(</a:t>
            </a:r>
            <a:r>
              <a:rPr lang="ko-KR" altLang="en-US" dirty="0"/>
              <a:t>이때 </a:t>
            </a:r>
            <a:r>
              <a:rPr lang="en-US" altLang="ko-KR" dirty="0"/>
              <a:t>install guide</a:t>
            </a:r>
            <a:r>
              <a:rPr lang="ko-KR" altLang="en-US" dirty="0"/>
              <a:t>를 설명한다</a:t>
            </a:r>
            <a:r>
              <a:rPr lang="en-US" altLang="ko-KR" dirty="0"/>
              <a:t>. </a:t>
            </a:r>
            <a:r>
              <a:rPr lang="ko-KR" altLang="en-US" dirty="0"/>
              <a:t>따라서 최신판본이므로 </a:t>
            </a:r>
            <a:r>
              <a:rPr lang="en-US" altLang="ko-KR" dirty="0"/>
              <a:t>html5</a:t>
            </a:r>
            <a:r>
              <a:rPr lang="ko-KR" altLang="en-US" dirty="0"/>
              <a:t>이 지원된다</a:t>
            </a:r>
            <a:r>
              <a:rPr lang="en-US" altLang="ko-KR" dirty="0"/>
              <a:t>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77FE9-D57D-42A2-8D72-B85B741851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9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페지는 </a:t>
            </a:r>
            <a:r>
              <a:rPr lang="en-US" altLang="ko-KR" dirty="0"/>
              <a:t>Home Page 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77FE9-D57D-42A2-8D72-B85B741851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싸이트를 보여준다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77FE9-D57D-42A2-8D72-B85B741851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874D-A462-4120-94F5-53BD4E1D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C3A14-2559-41D9-885E-A1EF266CB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CF1C-C736-4262-875A-D20E90D8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1346-1559-468B-9189-FA6866C4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DDF0-CA6F-414E-B1E8-50BB761C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A1AD-EE78-47B9-BD15-DD3DA375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8B6E6-4FB8-4EC5-B246-0F26E678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C4D8-1B77-4426-A6BD-684E6AE7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19FC-93E4-4A80-AE57-AD92C545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E6E1-E825-4065-A02B-42372BD4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AF925-333C-4CEB-8501-74151A2A1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38A7-9277-4635-8220-4A8A5A11D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FD58-7F4E-4200-9683-B8300A31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27A4-073C-456C-8D6F-705CDE25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FE89-397B-4C1A-B38F-293A6D2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4383-B032-4883-9104-DC3B66B0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EA19-B047-4F4D-88FD-FF9C8491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11E9-96CA-4A90-A3F0-EBE7B896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DF6B-CDA8-4016-9B6B-0F8D131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653C-0952-46B1-98E4-373DC33B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15E5-5A35-4E66-A1C0-1527EA07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49A1-CA2F-408A-B453-19DBF852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52D7-E353-4ACF-ACD8-0DB90926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0974-D937-489C-950D-26B46430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6E9D-BDCD-435E-970D-6F411FE8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8B1F-688B-4E05-A379-68F0B5DF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38E0-C363-45F5-947B-8992D0D26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FEA99-29B9-4CD1-BB03-15E91678A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81102-133B-4569-8CA2-9E50564C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9B7E-7D16-4BD5-9149-BA82B776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DD897-A27E-4225-A81F-FE0C2ED3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E2F6-17AD-4198-9812-D500045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A206-6493-44A8-B330-C6507EAB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F33D-BAAC-406A-9A70-BB868BA9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9FACE-FE52-49A3-9385-898709FC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A5150-6C52-459B-BD8C-119012172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54134-C024-4986-8F7F-062CA40F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20FD8-6077-42BD-B705-83820E77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BC6C9-8FDE-42FF-9318-5D368EEA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38A1-12DD-4F42-8F25-A22C926B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BEE85-E791-419B-9BDF-1D9BDE8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BEFC1-80D6-406F-9070-35475B6F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F7CD0-58F0-434D-995D-F1B311E4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6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7BA55-C748-4A71-9CBE-CD848CA6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D2B66-1C5E-4229-A186-704E2D61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E375-0609-4F94-8485-3AB2B689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E78D-94A7-4B20-968C-C42F87EF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8EF0-1DA3-4797-83A5-B6B5F863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BACCC-746D-4A61-B53A-85F6C2A7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5ADA-E679-44F5-81EA-40018C2C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F871B-76B0-4BD5-BA24-587213E5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D7C6-2768-410F-BAC9-E3295C8B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7804-9455-46C1-98C1-CAF945F5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B01D-AD20-41D5-9618-9155827C8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E3E7-15F5-4D46-9BFB-821ACEB6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CFA3B-B7FC-452E-9F27-A9309FD7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26D2C-8357-4B35-9932-E41C2710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A0296-E54E-40F6-A812-C6EA9C1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E9F50-AD36-461E-BBC1-E16DFB07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BA66-D984-45D0-87A9-29EA1804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E887-F809-4764-A791-5C30368D0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9CB5-2B2B-47D6-A5AB-0404AF7C481D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37F4-C15B-4B66-98D6-7C7DE9FB1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EBE9-2160-42D6-B8ED-808C4CB1C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703E-0A00-4FBC-A62B-787DA46BA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E32AD5-6CC8-43CF-92E7-A937E8D4E3CA}"/>
              </a:ext>
            </a:extLst>
          </p:cNvPr>
          <p:cNvSpPr/>
          <p:nvPr/>
        </p:nvSpPr>
        <p:spPr>
          <a:xfrm>
            <a:off x="1650833" y="1387113"/>
            <a:ext cx="915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Django CMS </a:t>
            </a:r>
            <a:r>
              <a:rPr lang="ko-KR" altLang="en-US" sz="54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형식의 한 종류</a:t>
            </a:r>
            <a:endParaRPr lang="en-US" sz="54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04FD7-C290-4300-9A0A-97038965BA09}"/>
              </a:ext>
            </a:extLst>
          </p:cNvPr>
          <p:cNvSpPr/>
          <p:nvPr/>
        </p:nvSpPr>
        <p:spPr>
          <a:xfrm>
            <a:off x="2909194" y="2505670"/>
            <a:ext cx="6639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Wagtail</a:t>
            </a:r>
            <a:r>
              <a:rPr lang="ko-KR" altLang="en-US" sz="54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</a:t>
            </a:r>
            <a:r>
              <a:rPr lang="en-US" altLang="ko-KR" sz="54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Framework</a:t>
            </a:r>
            <a:endParaRPr lang="en-US" sz="54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16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945003-1352-4710-82FF-A821E2E8C4FA}"/>
              </a:ext>
            </a:extLst>
          </p:cNvPr>
          <p:cNvSpPr/>
          <p:nvPr/>
        </p:nvSpPr>
        <p:spPr>
          <a:xfrm>
            <a:off x="176785" y="178555"/>
            <a:ext cx="34067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Form Builder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35054-791E-4C94-8563-3563C59A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" y="1374813"/>
            <a:ext cx="12190988" cy="51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F0E830-1CE5-4A6C-B535-979721EFA9E2}"/>
              </a:ext>
            </a:extLst>
          </p:cNvPr>
          <p:cNvSpPr/>
          <p:nvPr/>
        </p:nvSpPr>
        <p:spPr>
          <a:xfrm>
            <a:off x="1891285" y="117693"/>
            <a:ext cx="8735084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Install Wagtail</a:t>
            </a:r>
          </a:p>
          <a:p>
            <a:pPr lvl="1"/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pip install wagtail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Start Site</a:t>
            </a:r>
          </a:p>
          <a:p>
            <a:pPr lvl="1"/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wagtail start mysite</a:t>
            </a:r>
          </a:p>
          <a:p>
            <a:pPr lvl="1"/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// django-admin startproject mysite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Set up Database</a:t>
            </a:r>
          </a:p>
          <a:p>
            <a:pPr lvl="1"/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cd mysite</a:t>
            </a:r>
          </a:p>
          <a:p>
            <a:pPr lvl="1"/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python manage.py migrate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Create Admin Account</a:t>
            </a:r>
          </a:p>
          <a:p>
            <a:pPr lvl="1"/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python manage.py createsuperuser</a:t>
            </a:r>
          </a:p>
          <a:p>
            <a:pPr lvl="1"/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python manage.py runserver</a:t>
            </a:r>
          </a:p>
          <a:p>
            <a:pPr lvl="1"/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http://127.0.0.1:8000/admin/</a:t>
            </a:r>
          </a:p>
        </p:txBody>
      </p:sp>
    </p:spTree>
    <p:extLst>
      <p:ext uri="{BB962C8B-B14F-4D97-AF65-F5344CB8AC3E}">
        <p14:creationId xmlns:p14="http://schemas.microsoft.com/office/powerpoint/2010/main" val="330830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CA6903-1F44-4A8C-84B5-42796515BEA2}"/>
              </a:ext>
            </a:extLst>
          </p:cNvPr>
          <p:cNvSpPr/>
          <p:nvPr/>
        </p:nvSpPr>
        <p:spPr>
          <a:xfrm>
            <a:off x="872976" y="251291"/>
            <a:ext cx="10156948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├── db.sqlite3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├── home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├── __init__.py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├── migrations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│   ├── 0001_initial.py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│   ├── 0002_create_homepage.py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│   └── __init__.py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├── models.py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└── templates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    └── home</a:t>
            </a:r>
          </a:p>
          <a:p>
            <a:pPr marL="742950" indent="-742950">
              <a:buAutoNum type="arabicPeriod"/>
            </a:pPr>
            <a:r>
              <a:rPr lang="en-US" sz="36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        └── home_page.html</a:t>
            </a:r>
          </a:p>
        </p:txBody>
      </p:sp>
    </p:spTree>
    <p:extLst>
      <p:ext uri="{BB962C8B-B14F-4D97-AF65-F5344CB8AC3E}">
        <p14:creationId xmlns:p14="http://schemas.microsoft.com/office/powerpoint/2010/main" val="169735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082AB-DAE4-47DF-9DAD-B137D413A044}"/>
              </a:ext>
            </a:extLst>
          </p:cNvPr>
          <p:cNvSpPr/>
          <p:nvPr/>
        </p:nvSpPr>
        <p:spPr>
          <a:xfrm>
            <a:off x="1080654" y="166312"/>
            <a:ext cx="969471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├── manage.py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├── requirements.txt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├── search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├── __init__.py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├── templates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│   └── search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│       └── search.html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│   └── views.py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└── </a:t>
            </a:r>
            <a:r>
              <a:rPr lang="en-US" sz="3200" b="1" dirty="0" err="1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wagtail_tuto</a:t>
            </a:r>
            <a:endParaRPr lang="en-US" sz="32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├── __init__.py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├── settings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├── __init__.py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├── base.py</a:t>
            </a:r>
          </a:p>
        </p:txBody>
      </p:sp>
    </p:spTree>
    <p:extLst>
      <p:ext uri="{BB962C8B-B14F-4D97-AF65-F5344CB8AC3E}">
        <p14:creationId xmlns:p14="http://schemas.microsoft.com/office/powerpoint/2010/main" val="260902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E9FCF-2D81-4770-84E2-F7878497AB81}"/>
              </a:ext>
            </a:extLst>
          </p:cNvPr>
          <p:cNvSpPr/>
          <p:nvPr/>
        </p:nvSpPr>
        <p:spPr>
          <a:xfrm>
            <a:off x="841663" y="181957"/>
            <a:ext cx="829194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│   ├── dev.py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└── production.py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├── static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├── </a:t>
            </a:r>
            <a:r>
              <a:rPr lang="en-US" sz="3200" b="1" dirty="0" err="1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css</a:t>
            </a:r>
            <a:endParaRPr lang="en-US" sz="32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│   └── wagtail_tuto.css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└── </a:t>
            </a:r>
            <a:r>
              <a:rPr lang="en-US" sz="3200" b="1" dirty="0" err="1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js</a:t>
            </a:r>
            <a:endParaRPr lang="en-US" sz="32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    └── wagtail_tuto.js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├── templates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├── 404.html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├── 500.html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│   └── base.html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├── urls.py</a:t>
            </a:r>
          </a:p>
          <a:p>
            <a:pPr marL="742950" indent="-742950">
              <a:buAutoNum type="arabicPeriod"/>
            </a:pPr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   └── wsgi.py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719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373251-63CA-4159-A7F5-B4EC30E69F01}"/>
              </a:ext>
            </a:extLst>
          </p:cNvPr>
          <p:cNvSpPr/>
          <p:nvPr/>
        </p:nvSpPr>
        <p:spPr>
          <a:xfrm>
            <a:off x="1091820" y="431591"/>
            <a:ext cx="10590663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$ pip install wagtail</a:t>
            </a:r>
          </a:p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$ wagtail start k-site</a:t>
            </a:r>
          </a:p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$ cd k-site</a:t>
            </a:r>
          </a:p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$ pip install –r requirements.txt</a:t>
            </a:r>
          </a:p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$ python manage.py migrate</a:t>
            </a:r>
          </a:p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$ python manage.py createsuperuser</a:t>
            </a:r>
          </a:p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$ python manage.py runserver</a:t>
            </a:r>
          </a:p>
          <a:p>
            <a:pPr lvl="1"/>
            <a:endParaRPr lang="en-US" sz="40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http://127.0.0.1:8000</a:t>
            </a:r>
          </a:p>
        </p:txBody>
      </p:sp>
    </p:spTree>
    <p:extLst>
      <p:ext uri="{BB962C8B-B14F-4D97-AF65-F5344CB8AC3E}">
        <p14:creationId xmlns:p14="http://schemas.microsoft.com/office/powerpoint/2010/main" val="286419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04F532-5EA2-4C60-A2A0-D397EF14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" y="617561"/>
            <a:ext cx="12182902" cy="56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E8402-4D0E-4BF9-BF70-EEBD5576A1C1}"/>
              </a:ext>
            </a:extLst>
          </p:cNvPr>
          <p:cNvSpPr/>
          <p:nvPr/>
        </p:nvSpPr>
        <p:spPr>
          <a:xfrm>
            <a:off x="1670583" y="368490"/>
            <a:ext cx="10495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http://127.0.0.1:8000/admin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A2338-D685-49B8-AA3C-5F6E27DE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922"/>
            <a:ext cx="12165711" cy="483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5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1DD769-CEDE-45DB-9FEA-CFFD0D3DC4BF}"/>
              </a:ext>
            </a:extLst>
          </p:cNvPr>
          <p:cNvSpPr/>
          <p:nvPr/>
        </p:nvSpPr>
        <p:spPr>
          <a:xfrm>
            <a:off x="909850" y="501753"/>
            <a:ext cx="1037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http://127.0.0.1:8000/django-admin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03356-8390-4386-A1E5-4A58B332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76" y="1491800"/>
            <a:ext cx="7148870" cy="53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0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9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6E4C3-C558-4DEA-B816-9F7B74C6C6D8}"/>
              </a:ext>
            </a:extLst>
          </p:cNvPr>
          <p:cNvSpPr/>
          <p:nvPr/>
        </p:nvSpPr>
        <p:spPr>
          <a:xfrm>
            <a:off x="5490706" y="520301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개념</a:t>
            </a:r>
            <a:endParaRPr lang="en-US" sz="40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07AC4E-223B-462B-A794-B31BCE0A0855}"/>
              </a:ext>
            </a:extLst>
          </p:cNvPr>
          <p:cNvSpPr/>
          <p:nvPr/>
        </p:nvSpPr>
        <p:spPr>
          <a:xfrm>
            <a:off x="898033" y="1628112"/>
            <a:ext cx="1099511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Wagtail</a:t>
            </a:r>
            <a:r>
              <a:rPr lang="ko-KR" alt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은 </a:t>
            </a:r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Open Source</a:t>
            </a:r>
            <a:r>
              <a:rPr lang="ko-KR" alt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 </a:t>
            </a:r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CMS Framework</a:t>
            </a:r>
            <a:r>
              <a:rPr lang="ko-KR" alt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로써 언어는 </a:t>
            </a:r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Python </a:t>
            </a:r>
            <a:r>
              <a:rPr lang="ko-KR" alt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이며 </a:t>
            </a:r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Django Framework</a:t>
            </a:r>
            <a:r>
              <a:rPr lang="ko-KR" alt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에 기초하고 있다</a:t>
            </a:r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.</a:t>
            </a:r>
          </a:p>
          <a:p>
            <a:endParaRPr lang="en-US" altLang="ko-KR" sz="32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  <a:p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CMS : WordPress, Drupal</a:t>
            </a:r>
          </a:p>
          <a:p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Python Framework : Django CMS, Torchbox</a:t>
            </a:r>
          </a:p>
          <a:p>
            <a:endParaRPr lang="en-US" altLang="ko-KR" sz="32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  <a:p>
            <a:r>
              <a:rPr lang="ko-KR" alt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기능확장 </a:t>
            </a:r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=&gt; Wagtail Module </a:t>
            </a:r>
            <a:r>
              <a:rPr lang="ko-KR" alt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도입</a:t>
            </a:r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.</a:t>
            </a:r>
          </a:p>
          <a:p>
            <a:endParaRPr lang="en-US" altLang="ko-KR" sz="32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  <a:p>
            <a:r>
              <a:rPr lang="ko-KR" altLang="en-US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그리하여 기반은 </a:t>
            </a:r>
            <a:r>
              <a:rPr lang="en-US" altLang="ko-KR" sz="32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Django.</a:t>
            </a:r>
          </a:p>
        </p:txBody>
      </p:sp>
    </p:spTree>
    <p:extLst>
      <p:ext uri="{BB962C8B-B14F-4D97-AF65-F5344CB8AC3E}">
        <p14:creationId xmlns:p14="http://schemas.microsoft.com/office/powerpoint/2010/main" val="630374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30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58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83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3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0B3FD8-5799-433A-B3A4-9E1FB66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" y="-279918"/>
            <a:ext cx="10403633" cy="71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6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999129-DD3A-46FA-83D9-9FFAF9AC1549}"/>
              </a:ext>
            </a:extLst>
          </p:cNvPr>
          <p:cNvSpPr/>
          <p:nvPr/>
        </p:nvSpPr>
        <p:spPr>
          <a:xfrm>
            <a:off x="241440" y="437173"/>
            <a:ext cx="29001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ko-KR" alt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확장기능들</a:t>
            </a:r>
            <a:r>
              <a:rPr lang="en-US" altLang="ko-KR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.</a:t>
            </a:r>
            <a:endParaRPr lang="en-US" sz="4000" b="1" dirty="0">
              <a:ln/>
              <a:solidFill>
                <a:schemeClr val="bg1"/>
              </a:solidFill>
              <a:latin typeface="KP CheongPong" panose="00000400000000000000" pitchFamily="2" charset="-127"/>
              <a:ea typeface="KP CheongPong" panose="000004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FC4AA-54A2-4C36-A33E-2DFD4EFE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907"/>
            <a:ext cx="12208413" cy="51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8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DF42B-7172-4CB9-805D-BADFE69146C3}"/>
              </a:ext>
            </a:extLst>
          </p:cNvPr>
          <p:cNvSpPr/>
          <p:nvPr/>
        </p:nvSpPr>
        <p:spPr>
          <a:xfrm>
            <a:off x="167549" y="169318"/>
            <a:ext cx="30139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Streamfield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F3A25-12AD-4A64-A786-08C2E791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6" y="1062181"/>
            <a:ext cx="10672573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A9039-ABA0-4302-9BAA-37C544C7B966}"/>
              </a:ext>
            </a:extLst>
          </p:cNvPr>
          <p:cNvSpPr/>
          <p:nvPr/>
        </p:nvSpPr>
        <p:spPr>
          <a:xfrm>
            <a:off x="139840" y="123136"/>
            <a:ext cx="22846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Snippets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31391-FA66-4FC3-AAD8-06DBDDE2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" y="1018059"/>
            <a:ext cx="12185029" cy="54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6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6260B9-AAF7-47C7-A961-19C6121A1EEA}"/>
              </a:ext>
            </a:extLst>
          </p:cNvPr>
          <p:cNvSpPr/>
          <p:nvPr/>
        </p:nvSpPr>
        <p:spPr>
          <a:xfrm>
            <a:off x="112131" y="104664"/>
            <a:ext cx="34563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Elasticsearch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C0B53-13CB-452F-AB3B-509BC578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2" y="812550"/>
            <a:ext cx="10754591" cy="60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D8B44-573C-47B2-869B-B1CA0EF1565E}"/>
              </a:ext>
            </a:extLst>
          </p:cNvPr>
          <p:cNvSpPr/>
          <p:nvPr/>
        </p:nvSpPr>
        <p:spPr>
          <a:xfrm>
            <a:off x="130604" y="132373"/>
            <a:ext cx="23150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26883-06E8-40BB-B526-318D14D9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6" y="840259"/>
            <a:ext cx="10382387" cy="601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ADFB0E-3BC8-4D29-9363-E58DFE72D035}"/>
              </a:ext>
            </a:extLst>
          </p:cNvPr>
          <p:cNvSpPr/>
          <p:nvPr/>
        </p:nvSpPr>
        <p:spPr>
          <a:xfrm>
            <a:off x="167549" y="132373"/>
            <a:ext cx="40430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bg1"/>
                </a:solidFill>
                <a:latin typeface="KP CheongPong" panose="00000400000000000000" pitchFamily="2" charset="-127"/>
                <a:ea typeface="KP CheongPong" panose="00000400000000000000" pitchFamily="2" charset="-127"/>
              </a:rPr>
              <a:t>Image Cropping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A41F2-0334-4368-8F3E-6FFA4028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341"/>
            <a:ext cx="12156531" cy="55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555</Words>
  <Application>Microsoft Office PowerPoint</Application>
  <PresentationFormat>Widescreen</PresentationFormat>
  <Paragraphs>99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KP CheongPong</vt:lpstr>
      <vt:lpstr>Malgun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GaoComet</dc:creator>
  <cp:lastModifiedBy>GaoComet</cp:lastModifiedBy>
  <cp:revision>15</cp:revision>
  <dcterms:created xsi:type="dcterms:W3CDTF">2017-12-23T09:45:41Z</dcterms:created>
  <dcterms:modified xsi:type="dcterms:W3CDTF">2017-12-30T14:29:57Z</dcterms:modified>
</cp:coreProperties>
</file>