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75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0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A909473-55C6-4168-9ACA-56F53A1254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70B814-D632-4BE5-BF68-06A2A1485A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F9AF-780E-46E2-BDBD-54E705A46A40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F5D3DA-9782-4A17-8328-5ECDBE73A6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3283F3-23A0-4100-92FB-3FE48DE9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39EF5-5E94-4D1D-AF5D-A52F5ADBD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548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C09E2-159C-4595-872A-49B454841298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A3358-7B7A-431E-8E1B-826E0302C5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51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04975" y="1738313"/>
            <a:ext cx="5734050" cy="1039812"/>
          </a:xfrm>
        </p:spPr>
        <p:txBody>
          <a:bodyPr anchor="b"/>
          <a:lstStyle>
            <a:lvl1pPr algn="ctr">
              <a:defRPr sz="6000" b="1">
                <a:latin typeface="+mn-lt"/>
              </a:defRPr>
            </a:lvl1pPr>
          </a:lstStyle>
          <a:p>
            <a:r>
              <a:rPr lang="en-US" dirty="0"/>
              <a:t>Chap 01.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93268" y="4657986"/>
            <a:ext cx="5345907" cy="1039813"/>
          </a:xfrm>
        </p:spPr>
        <p:txBody>
          <a:bodyPr>
            <a:noAutofit/>
          </a:bodyPr>
          <a:lstStyle>
            <a:lvl1pPr marL="0" indent="0" algn="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 err="1"/>
              <a:t>Kwangwoon</a:t>
            </a:r>
            <a:r>
              <a:rPr lang="en-US" altLang="ko-KR" dirty="0"/>
              <a:t> University</a:t>
            </a:r>
          </a:p>
          <a:p>
            <a:r>
              <a:rPr lang="en-US" dirty="0"/>
              <a:t>Hong Gil-dong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654304-BAE4-4068-80C5-E71AADDA542D}"/>
              </a:ext>
            </a:extLst>
          </p:cNvPr>
          <p:cNvSpPr/>
          <p:nvPr userDrawn="1"/>
        </p:nvSpPr>
        <p:spPr>
          <a:xfrm>
            <a:off x="0" y="6356351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7FCE78E-3B22-4568-8D4B-2E34B193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5093" y="6420249"/>
            <a:ext cx="4291013" cy="421297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Robotics &amp; A.I. Lab., </a:t>
            </a:r>
            <a:r>
              <a:rPr lang="en-US" altLang="ko-KR" dirty="0" err="1"/>
              <a:t>Kwangwoon</a:t>
            </a:r>
            <a:r>
              <a:rPr lang="en-US" altLang="ko-KR" dirty="0"/>
              <a:t> University</a:t>
            </a:r>
            <a:endParaRPr lang="ko-KR" altLang="en-US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52880C67-74EF-4931-80B0-48F9187C13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965" y="6387342"/>
            <a:ext cx="454204" cy="454204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9B4F29D0-0ACD-45D4-B5B3-D41AC32D9605}"/>
              </a:ext>
            </a:extLst>
          </p:cNvPr>
          <p:cNvSpPr txBox="1">
            <a:spLocks/>
          </p:cNvSpPr>
          <p:nvPr userDrawn="1"/>
        </p:nvSpPr>
        <p:spPr>
          <a:xfrm>
            <a:off x="0" y="141328"/>
            <a:ext cx="1981199" cy="498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&lt; Robotics&gt;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341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777" y="119966"/>
            <a:ext cx="8786446" cy="679402"/>
          </a:xfrm>
        </p:spPr>
        <p:txBody>
          <a:bodyPr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77" y="911376"/>
            <a:ext cx="8786446" cy="5364622"/>
          </a:xfrm>
        </p:spPr>
        <p:txBody>
          <a:bodyPr/>
          <a:lstStyle>
            <a:lvl1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2000"/>
            </a:lvl1pPr>
            <a:lvl2pPr marL="3600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2pPr>
            <a:lvl3pPr marL="540000">
              <a:lnSpc>
                <a:spcPct val="200000"/>
              </a:lnSpc>
              <a:buFont typeface="Calibri" panose="020F0502020204030204" pitchFamily="34" charset="0"/>
              <a:buChar char="-"/>
              <a:defRPr sz="1600"/>
            </a:lvl3pPr>
            <a:lvl4pPr marL="720000">
              <a:lnSpc>
                <a:spcPct val="200000"/>
              </a:lnSpc>
              <a:buFont typeface="Calibri" panose="020F0502020204030204" pitchFamily="34" charset="0"/>
              <a:buChar char="-"/>
              <a:defRPr sz="1400"/>
            </a:lvl4pPr>
            <a:lvl5pPr marL="900000">
              <a:lnSpc>
                <a:spcPct val="200000"/>
              </a:lnSpc>
              <a:buFont typeface="Calibri" panose="020F0502020204030204" pitchFamily="34" charset="0"/>
              <a:buChar char="-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08" y="6414871"/>
            <a:ext cx="896815" cy="45177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&lt; </a:t>
            </a:r>
            <a:fld id="{4680E7EE-31A2-446E-9843-3BCE697183C1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E42B67-851E-4F78-839A-5051276382B0}"/>
              </a:ext>
            </a:extLst>
          </p:cNvPr>
          <p:cNvSpPr/>
          <p:nvPr userDrawn="1"/>
        </p:nvSpPr>
        <p:spPr>
          <a:xfrm>
            <a:off x="0" y="6356351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E34461-A2D4-4D8A-8A3F-021B44D2ADBE}"/>
              </a:ext>
            </a:extLst>
          </p:cNvPr>
          <p:cNvSpPr/>
          <p:nvPr userDrawn="1"/>
        </p:nvSpPr>
        <p:spPr>
          <a:xfrm>
            <a:off x="0" y="834002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D69D662-C5B3-4983-A808-4B2C3B02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5093" y="6420249"/>
            <a:ext cx="4291013" cy="421297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Robotics &amp; A.I. Lab., </a:t>
            </a:r>
            <a:r>
              <a:rPr lang="en-US" altLang="ko-KR" dirty="0" err="1"/>
              <a:t>Kwangwoon</a:t>
            </a:r>
            <a:r>
              <a:rPr lang="en-US" altLang="ko-KR" dirty="0"/>
              <a:t> University</a:t>
            </a:r>
            <a:endParaRPr lang="ko-KR" altLang="en-US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58384CB0-F696-4782-BC77-78E3757498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965" y="6387342"/>
            <a:ext cx="454204" cy="45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6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9E286D6-663A-4B48-90C7-97E218B12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26494" y="6346823"/>
            <a:ext cx="4291013" cy="421297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Robotics &amp; A.I. Lab., </a:t>
            </a:r>
            <a:r>
              <a:rPr lang="en-US" altLang="ko-KR" dirty="0" err="1"/>
              <a:t>Kwangwoon</a:t>
            </a:r>
            <a:r>
              <a:rPr lang="en-US" altLang="ko-KR" dirty="0"/>
              <a:t> University</a:t>
            </a:r>
            <a:endParaRPr lang="ko-KR" alt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5C6A-9787-44B4-9AC0-9ED148A01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21490" y="6358546"/>
            <a:ext cx="903410" cy="42129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&lt;</a:t>
            </a:r>
            <a:fld id="{4680E7EE-31A2-446E-9843-3BCE697183C1}" type="slidenum">
              <a:rPr lang="ko-KR" altLang="en-US" smtClean="0"/>
              <a:pPr/>
              <a:t>‹#›</a:t>
            </a:fld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60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0942E-6FB7-47B2-A434-FA83BE078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019" y="1940586"/>
            <a:ext cx="7293160" cy="1039812"/>
          </a:xfrm>
        </p:spPr>
        <p:txBody>
          <a:bodyPr>
            <a:normAutofit/>
          </a:bodyPr>
          <a:lstStyle/>
          <a:p>
            <a:r>
              <a:rPr lang="ko-KR" altLang="en-US" sz="4500" dirty="0"/>
              <a:t>학부연구생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E3A8CF-D416-4CBC-BDA8-D2C5F1D9C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2018741053 </a:t>
            </a:r>
            <a:r>
              <a:rPr lang="ko-KR" altLang="en-US" dirty="0"/>
              <a:t>장홍기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28CA6C-87E2-4004-BA05-C1BC7579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Robotics &amp; A.I. Lab., Kwangwoon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08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B2142-5D63-44B2-AF4A-6F747EEB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6FEEA4-0B86-4700-9FF8-C2CB333E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&lt; </a:t>
            </a:r>
            <a:fld id="{4680E7EE-31A2-446E-9843-3BCE697183C1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F383E-2233-4ECD-AF06-FFD8C83E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Robotics &amp; A.I. Lab., Kwangwoon University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65325F-8048-478F-9B76-C7C88396A70D}"/>
              </a:ext>
            </a:extLst>
          </p:cNvPr>
          <p:cNvSpPr txBox="1"/>
          <p:nvPr/>
        </p:nvSpPr>
        <p:spPr>
          <a:xfrm>
            <a:off x="-1" y="891659"/>
            <a:ext cx="896522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</a:t>
            </a:r>
            <a:r>
              <a:rPr lang="ko-KR" altLang="en-US" sz="1500" dirty="0"/>
              <a:t>주차 </a:t>
            </a:r>
            <a:r>
              <a:rPr lang="en-US" altLang="ko-KR" sz="1500" dirty="0"/>
              <a:t>– </a:t>
            </a:r>
            <a:r>
              <a:rPr lang="en-US" altLang="ko-KR" sz="1500" dirty="0" err="1"/>
              <a:t>lego</a:t>
            </a:r>
            <a:r>
              <a:rPr lang="en-US" altLang="ko-KR" sz="1500" dirty="0"/>
              <a:t> loam </a:t>
            </a:r>
            <a:r>
              <a:rPr lang="ko-KR" altLang="en-US" sz="1500" dirty="0"/>
              <a:t>논문을 처음 접함</a:t>
            </a:r>
            <a:r>
              <a:rPr lang="en-US" altLang="ko-KR" sz="1500" dirty="0"/>
              <a:t>, </a:t>
            </a:r>
            <a:r>
              <a:rPr lang="ko-KR" altLang="en-US" sz="1500" dirty="0"/>
              <a:t>최적화 문제</a:t>
            </a:r>
            <a:r>
              <a:rPr lang="en-US" altLang="ko-KR" sz="1500" dirty="0"/>
              <a:t>, </a:t>
            </a:r>
            <a:r>
              <a:rPr lang="ko-KR" altLang="en-US" sz="1500" dirty="0"/>
              <a:t>로드리게스 회전 행렬 등을 공부</a:t>
            </a:r>
            <a:endParaRPr lang="en-US" altLang="ko-KR" sz="1500" dirty="0"/>
          </a:p>
          <a:p>
            <a:r>
              <a:rPr lang="en-US" altLang="ko-KR" sz="1500" dirty="0"/>
              <a:t>2</a:t>
            </a:r>
            <a:r>
              <a:rPr lang="ko-KR" altLang="en-US" sz="1500" dirty="0"/>
              <a:t>주차 </a:t>
            </a:r>
            <a:r>
              <a:rPr lang="en-US" altLang="ko-KR" sz="1500" dirty="0"/>
              <a:t>– pose graph, </a:t>
            </a:r>
            <a:r>
              <a:rPr lang="en-US" altLang="ko-KR" sz="1500" dirty="0" err="1"/>
              <a:t>icp</a:t>
            </a:r>
            <a:r>
              <a:rPr lang="en-US" altLang="ko-KR" sz="1500" dirty="0"/>
              <a:t> </a:t>
            </a:r>
            <a:r>
              <a:rPr lang="ko-KR" altLang="en-US" sz="1500" dirty="0"/>
              <a:t>자료를 찾고 </a:t>
            </a:r>
            <a:r>
              <a:rPr lang="ko-KR" altLang="en-US" sz="1500" dirty="0" err="1"/>
              <a:t>공부해봄</a:t>
            </a:r>
            <a:r>
              <a:rPr lang="ko-KR" altLang="en-US" sz="1500" dirty="0"/>
              <a:t> </a:t>
            </a:r>
            <a:r>
              <a:rPr lang="en-US" altLang="ko-KR" sz="1500" dirty="0"/>
              <a:t>Point Cloud library PCL </a:t>
            </a:r>
            <a:r>
              <a:rPr lang="ko-KR" altLang="en-US" sz="1500" dirty="0"/>
              <a:t>을 처음 </a:t>
            </a:r>
            <a:r>
              <a:rPr lang="ko-KR" altLang="en-US" sz="1500" dirty="0" err="1"/>
              <a:t>접해봄</a:t>
            </a:r>
            <a:endParaRPr lang="en-US" altLang="ko-KR" sz="1500" dirty="0"/>
          </a:p>
          <a:p>
            <a:r>
              <a:rPr lang="en-US" altLang="ko-KR" sz="1500" dirty="0"/>
              <a:t>3</a:t>
            </a:r>
            <a:r>
              <a:rPr lang="ko-KR" altLang="en-US" sz="1500" dirty="0"/>
              <a:t>주차 </a:t>
            </a:r>
            <a:r>
              <a:rPr lang="en-US" altLang="ko-KR" sz="1500" dirty="0"/>
              <a:t>– lidar segmentation </a:t>
            </a:r>
            <a:r>
              <a:rPr lang="ko-KR" altLang="en-US" sz="1500" dirty="0"/>
              <a:t>을 찾고 발표 </a:t>
            </a:r>
            <a:r>
              <a:rPr lang="en-US" altLang="ko-KR" sz="1500" dirty="0"/>
              <a:t>range</a:t>
            </a:r>
            <a:r>
              <a:rPr lang="ko-KR" altLang="en-US" sz="1500" dirty="0"/>
              <a:t> </a:t>
            </a:r>
            <a:r>
              <a:rPr lang="en-US" altLang="ko-KR" sz="1500" dirty="0"/>
              <a:t>image, ground remove, segmentation labeling </a:t>
            </a:r>
            <a:r>
              <a:rPr lang="ko-KR" altLang="en-US" sz="1500" dirty="0"/>
              <a:t>공부</a:t>
            </a:r>
            <a:endParaRPr lang="en-US" altLang="ko-KR" sz="1500" dirty="0"/>
          </a:p>
          <a:p>
            <a:r>
              <a:rPr lang="en-US" altLang="ko-KR" sz="1600" dirty="0"/>
              <a:t>4</a:t>
            </a:r>
            <a:r>
              <a:rPr lang="ko-KR" altLang="en-US" sz="1600" dirty="0"/>
              <a:t>주차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lego</a:t>
            </a:r>
            <a:r>
              <a:rPr lang="ko-KR" altLang="en-US" sz="1600" dirty="0"/>
              <a:t> </a:t>
            </a:r>
            <a:r>
              <a:rPr lang="en-US" altLang="ko-KR" sz="1600" dirty="0"/>
              <a:t>loam</a:t>
            </a:r>
            <a:r>
              <a:rPr lang="ko-KR" altLang="en-US" sz="1600" dirty="0"/>
              <a:t> </a:t>
            </a:r>
            <a:r>
              <a:rPr lang="en-US" altLang="ko-KR" sz="1600" dirty="0"/>
              <a:t>git hub</a:t>
            </a:r>
            <a:r>
              <a:rPr lang="ko-KR" altLang="en-US" sz="1600" dirty="0"/>
              <a:t>에 있는 소스코드를 분석</a:t>
            </a:r>
            <a:r>
              <a:rPr lang="en-US" altLang="ko-KR" sz="1600" dirty="0"/>
              <a:t>, </a:t>
            </a:r>
            <a:r>
              <a:rPr lang="ko-KR" altLang="en-US" sz="1600" dirty="0"/>
              <a:t>발표함</a:t>
            </a:r>
            <a:endParaRPr lang="en-US" altLang="ko-KR" sz="1600" dirty="0"/>
          </a:p>
          <a:p>
            <a:r>
              <a:rPr lang="en-US" altLang="ko-KR" sz="1600" dirty="0"/>
              <a:t>5</a:t>
            </a:r>
            <a:r>
              <a:rPr lang="ko-KR" altLang="en-US" sz="1600" dirty="0"/>
              <a:t>주차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lego</a:t>
            </a:r>
            <a:r>
              <a:rPr lang="en-US" altLang="ko-KR" sz="1600" dirty="0"/>
              <a:t> loam git hub</a:t>
            </a:r>
            <a:r>
              <a:rPr lang="ko-KR" altLang="en-US" sz="1600" dirty="0"/>
              <a:t>에 있는 소스코드 중에서 </a:t>
            </a:r>
            <a:r>
              <a:rPr lang="en-US" altLang="ko-KR" sz="1600" dirty="0"/>
              <a:t> Ground remove</a:t>
            </a:r>
            <a:r>
              <a:rPr lang="ko-KR" altLang="en-US" sz="1600" dirty="0"/>
              <a:t>를 구현 하고자 함</a:t>
            </a:r>
            <a:endParaRPr lang="en-US" altLang="ko-KR" sz="1600" dirty="0"/>
          </a:p>
          <a:p>
            <a:r>
              <a:rPr lang="en-US" altLang="ko-KR" sz="1600" dirty="0"/>
              <a:t>6</a:t>
            </a:r>
            <a:r>
              <a:rPr lang="ko-KR" altLang="en-US" sz="1600" dirty="0"/>
              <a:t>주차 </a:t>
            </a:r>
            <a:r>
              <a:rPr lang="en-US" altLang="ko-KR" sz="1600" dirty="0"/>
              <a:t>– local convexity criterion</a:t>
            </a:r>
            <a:r>
              <a:rPr lang="ko-KR" altLang="en-US" sz="1600" dirty="0"/>
              <a:t>을 이용한 </a:t>
            </a:r>
            <a:r>
              <a:rPr lang="en-US" altLang="ko-KR" sz="1600" dirty="0"/>
              <a:t>segmentation </a:t>
            </a:r>
            <a:r>
              <a:rPr lang="ko-KR" altLang="en-US" sz="1600" dirty="0"/>
              <a:t>프로젝트 주제로 정함</a:t>
            </a:r>
            <a:r>
              <a:rPr lang="en-US" altLang="ko-KR" sz="1600" dirty="0"/>
              <a:t>, </a:t>
            </a:r>
            <a:r>
              <a:rPr lang="ko-KR" altLang="en-US" sz="1600" dirty="0"/>
              <a:t>논문 발표 </a:t>
            </a:r>
            <a:endParaRPr lang="en-US" altLang="ko-KR" sz="1600" dirty="0"/>
          </a:p>
          <a:p>
            <a:r>
              <a:rPr lang="en-US" altLang="ko-KR" sz="1600" dirty="0"/>
              <a:t>7</a:t>
            </a:r>
            <a:r>
              <a:rPr lang="ko-KR" altLang="en-US" sz="1600" dirty="0"/>
              <a:t>주차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pcl</a:t>
            </a:r>
            <a:r>
              <a:rPr lang="en-US" altLang="ko-KR" sz="1600" dirty="0"/>
              <a:t> viewer</a:t>
            </a:r>
            <a:r>
              <a:rPr lang="ko-KR" altLang="en-US" sz="1600" dirty="0"/>
              <a:t>을 사용해서 </a:t>
            </a:r>
            <a:r>
              <a:rPr lang="ko-KR" altLang="en-US" sz="1600" dirty="0" err="1"/>
              <a:t>가까운점</a:t>
            </a:r>
            <a:r>
              <a:rPr lang="ko-KR" altLang="en-US" sz="1600" dirty="0"/>
              <a:t> 찾기</a:t>
            </a:r>
            <a:r>
              <a:rPr lang="en-US" altLang="ko-KR" sz="1600" dirty="0"/>
              <a:t>, </a:t>
            </a:r>
            <a:r>
              <a:rPr lang="ko-KR" altLang="en-US" sz="1600" dirty="0"/>
              <a:t>평면의 법선 벡터를 만들었음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이번 한달 동안 리눅스 관련 공부</a:t>
            </a:r>
            <a:r>
              <a:rPr lang="en-US" altLang="ko-KR" sz="1600" dirty="0"/>
              <a:t>, </a:t>
            </a:r>
            <a:r>
              <a:rPr lang="ko-KR" altLang="en-US" sz="1600" dirty="0"/>
              <a:t> </a:t>
            </a:r>
            <a:r>
              <a:rPr lang="en-US" altLang="ko-KR" sz="1600" dirty="0"/>
              <a:t>ROS</a:t>
            </a:r>
            <a:r>
              <a:rPr lang="ko-KR" altLang="en-US" sz="1600" dirty="0"/>
              <a:t>공부</a:t>
            </a:r>
            <a:r>
              <a:rPr lang="en-US" altLang="ko-KR" sz="1600" dirty="0"/>
              <a:t>, ROS</a:t>
            </a:r>
            <a:r>
              <a:rPr lang="ko-KR" altLang="en-US" sz="1600" dirty="0"/>
              <a:t>를 하면서 </a:t>
            </a:r>
            <a:r>
              <a:rPr lang="en-US" altLang="ko-KR" sz="1600" dirty="0"/>
              <a:t>C++ </a:t>
            </a:r>
            <a:r>
              <a:rPr lang="ko-KR" altLang="en-US" sz="1600" dirty="0"/>
              <a:t>에 대한 전체적인 공부</a:t>
            </a:r>
            <a:r>
              <a:rPr lang="en-US" altLang="ko-KR" sz="1600" dirty="0"/>
              <a:t>, </a:t>
            </a:r>
            <a:r>
              <a:rPr lang="ko-KR" altLang="en-US" sz="1600" dirty="0"/>
              <a:t>오류가 어디서 나오는지 로그를 찍어보는 법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PPT</a:t>
            </a:r>
            <a:r>
              <a:rPr lang="ko-KR" altLang="en-US" sz="1600" dirty="0"/>
              <a:t> 만드는 법</a:t>
            </a:r>
            <a:r>
              <a:rPr lang="en-US" altLang="ko-KR" sz="1600" dirty="0"/>
              <a:t> </a:t>
            </a:r>
            <a:r>
              <a:rPr lang="ko-KR" altLang="en-US" sz="1600" dirty="0"/>
              <a:t>등등 이것저것 </a:t>
            </a:r>
            <a:r>
              <a:rPr lang="ko-KR" altLang="en-US" sz="1600"/>
              <a:t>많은 분들의 도움을 </a:t>
            </a:r>
            <a:r>
              <a:rPr lang="ko-KR" altLang="en-US" sz="1600" dirty="0"/>
              <a:t>받아서 공부 했습니다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</a:p>
          <a:p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500" dirty="0"/>
              <a:t> 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 descr="텍스트, 어두운, 옅은, 켜진이(가) 표시된 사진&#10;&#10;자동 생성된 설명">
            <a:extLst>
              <a:ext uri="{FF2B5EF4-FFF2-40B4-BE49-F238E27FC236}">
                <a16:creationId xmlns:a16="http://schemas.microsoft.com/office/drawing/2014/main" id="{E301458E-AC9D-431B-88DD-BF2F2ACC5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2855"/>
            <a:ext cx="3096936" cy="1754472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AD04877A-4188-47E4-A91C-272C8D293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936" y="4482855"/>
            <a:ext cx="3119062" cy="1754472"/>
          </a:xfrm>
          <a:prstGeom prst="rect">
            <a:avLst/>
          </a:prstGeom>
        </p:spPr>
      </p:pic>
      <p:pic>
        <p:nvPicPr>
          <p:cNvPr id="9" name="그림 8" descr="텍스트, 어두운이(가) 표시된 사진&#10;&#10;자동 생성된 설명">
            <a:extLst>
              <a:ext uri="{FF2B5EF4-FFF2-40B4-BE49-F238E27FC236}">
                <a16:creationId xmlns:a16="http://schemas.microsoft.com/office/drawing/2014/main" id="{BA3F63BB-8DDF-40E8-B962-D9E92D98E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998" y="4855470"/>
            <a:ext cx="2957820" cy="138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2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3355</TotalTime>
  <Words>181</Words>
  <Application>Microsoft Office PowerPoint</Application>
  <PresentationFormat>화면 슬라이드 쇼(4:3)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Wingdings</vt:lpstr>
      <vt:lpstr>Office 테마</vt:lpstr>
      <vt:lpstr>학부연구생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jhyunoh@office.kw.ac.kr</dc:creator>
  <cp:lastModifiedBy>장홍기</cp:lastModifiedBy>
  <cp:revision>397</cp:revision>
  <dcterms:created xsi:type="dcterms:W3CDTF">2021-01-04T09:52:35Z</dcterms:created>
  <dcterms:modified xsi:type="dcterms:W3CDTF">2022-02-26T11:23:13Z</dcterms:modified>
</cp:coreProperties>
</file>