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2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909473-55C6-4168-9ACA-56F53A1254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70B814-D632-4BE5-BF68-06A2A1485A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F9AF-780E-46E2-BDBD-54E705A46A40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F5D3DA-9782-4A17-8328-5ECDBE73A6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3283F3-23A0-4100-92FB-3FE48DE9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9EF5-5E94-4D1D-AF5D-A52F5ADBD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48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09E2-159C-4595-872A-49B454841298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A3358-7B7A-431E-8E1B-826E0302C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5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04975" y="1738313"/>
            <a:ext cx="5734050" cy="1039812"/>
          </a:xfrm>
        </p:spPr>
        <p:txBody>
          <a:bodyPr anchor="b"/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dirty="0"/>
              <a:t>Chap 01.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3268" y="4657986"/>
            <a:ext cx="5345907" cy="1039813"/>
          </a:xfrm>
        </p:spPr>
        <p:txBody>
          <a:bodyPr>
            <a:no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</a:p>
          <a:p>
            <a:r>
              <a:rPr lang="en-US" dirty="0"/>
              <a:t>Hong Gil-dong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654304-BAE4-4068-80C5-E71AADDA542D}"/>
              </a:ext>
            </a:extLst>
          </p:cNvPr>
          <p:cNvSpPr/>
          <p:nvPr userDrawn="1"/>
        </p:nvSpPr>
        <p:spPr>
          <a:xfrm>
            <a:off x="0" y="6356351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FCE78E-3B22-4568-8D4B-2E34B193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5093" y="6420249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2880C67-74EF-4931-80B0-48F9187C1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65" y="6387342"/>
            <a:ext cx="454204" cy="454204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9B4F29D0-0ACD-45D4-B5B3-D41AC32D9605}"/>
              </a:ext>
            </a:extLst>
          </p:cNvPr>
          <p:cNvSpPr txBox="1">
            <a:spLocks/>
          </p:cNvSpPr>
          <p:nvPr userDrawn="1"/>
        </p:nvSpPr>
        <p:spPr>
          <a:xfrm>
            <a:off x="0" y="141328"/>
            <a:ext cx="1981199" cy="49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&lt; Robotics&gt;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341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77" y="119966"/>
            <a:ext cx="8786446" cy="679402"/>
          </a:xfr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77" y="911376"/>
            <a:ext cx="8786446" cy="5364622"/>
          </a:xfrm>
        </p:spPr>
        <p:txBody>
          <a:bodyPr/>
          <a:lstStyle>
            <a:lvl1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1pPr>
            <a:lvl2pPr marL="3600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2pPr>
            <a:lvl3pPr marL="540000">
              <a:lnSpc>
                <a:spcPct val="200000"/>
              </a:lnSpc>
              <a:buFont typeface="Calibri" panose="020F0502020204030204" pitchFamily="34" charset="0"/>
              <a:buChar char="-"/>
              <a:defRPr sz="1600"/>
            </a:lvl3pPr>
            <a:lvl4pPr marL="720000">
              <a:lnSpc>
                <a:spcPct val="200000"/>
              </a:lnSpc>
              <a:buFont typeface="Calibri" panose="020F0502020204030204" pitchFamily="34" charset="0"/>
              <a:buChar char="-"/>
              <a:defRPr sz="1400"/>
            </a:lvl4pPr>
            <a:lvl5pPr marL="900000">
              <a:lnSpc>
                <a:spcPct val="200000"/>
              </a:lnSpc>
              <a:buFont typeface="Calibri" panose="020F0502020204030204" pitchFamily="34" charset="0"/>
              <a:buChar char="-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08" y="6414871"/>
            <a:ext cx="896815" cy="45177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&lt; </a:t>
            </a:r>
            <a:fld id="{4680E7EE-31A2-446E-9843-3BCE697183C1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E42B67-851E-4F78-839A-5051276382B0}"/>
              </a:ext>
            </a:extLst>
          </p:cNvPr>
          <p:cNvSpPr/>
          <p:nvPr userDrawn="1"/>
        </p:nvSpPr>
        <p:spPr>
          <a:xfrm>
            <a:off x="0" y="6356351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E34461-A2D4-4D8A-8A3F-021B44D2ADBE}"/>
              </a:ext>
            </a:extLst>
          </p:cNvPr>
          <p:cNvSpPr/>
          <p:nvPr userDrawn="1"/>
        </p:nvSpPr>
        <p:spPr>
          <a:xfrm>
            <a:off x="0" y="83400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D69D662-C5B3-4983-A808-4B2C3B02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5093" y="6420249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8384CB0-F696-4782-BC77-78E3757498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65" y="6387342"/>
            <a:ext cx="454204" cy="4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6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9E286D6-663A-4B48-90C7-97E218B12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6494" y="6346823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5C6A-9787-44B4-9AC0-9ED148A01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1490" y="6358546"/>
            <a:ext cx="903410" cy="42129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&lt;</a:t>
            </a:r>
            <a:fld id="{4680E7EE-31A2-446E-9843-3BCE697183C1}" type="slidenum">
              <a:rPr lang="ko-KR" altLang="en-US" smtClean="0"/>
              <a:pPr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6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0942E-6FB7-47B2-A434-FA83BE078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637" y="1964650"/>
            <a:ext cx="6452197" cy="103981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LeGO</a:t>
            </a:r>
            <a:r>
              <a:rPr lang="en-US" altLang="ko-KR" dirty="0"/>
              <a:t>-LOAM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E3A8CF-D416-4CBC-BDA8-D2C5F1D9C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28CA6C-87E2-4004-BA05-C1BC7579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083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Image_projection</a:t>
            </a:r>
            <a:r>
              <a:rPr lang="en-US" altLang="ko-KR" dirty="0"/>
              <a:t> - </a:t>
            </a:r>
            <a:r>
              <a:rPr lang="en-US" altLang="ko-KR" dirty="0" err="1"/>
              <a:t>cloudSegmentation</a:t>
            </a:r>
            <a:endParaRPr lang="ko-KR" altLang="en-US" dirty="0"/>
          </a:p>
        </p:txBody>
      </p:sp>
      <p:pic>
        <p:nvPicPr>
          <p:cNvPr id="7" name="내용 개체 틀 6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FA549658-7541-4471-8FFE-093D11A7A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" y="851055"/>
            <a:ext cx="5560396" cy="5512129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21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Image_projection</a:t>
            </a:r>
            <a:r>
              <a:rPr lang="en-US" altLang="ko-KR" dirty="0"/>
              <a:t> - </a:t>
            </a:r>
            <a:r>
              <a:rPr lang="en-US" altLang="ko-KR" dirty="0" err="1"/>
              <a:t>cloudSegmentation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CBBA6D80-C5B0-45A5-AF93-9E38DCA1F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167"/>
            <a:ext cx="7177216" cy="451566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02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Image_projection</a:t>
            </a:r>
            <a:r>
              <a:rPr lang="en-US" altLang="ko-KR" dirty="0"/>
              <a:t> – </a:t>
            </a:r>
            <a:r>
              <a:rPr lang="en-US" altLang="ko-KR" dirty="0" err="1"/>
              <a:t>labelComponents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D864D519-976C-42FF-BB9D-B62E4144E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858"/>
            <a:ext cx="6622931" cy="554401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49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Image_projection</a:t>
            </a:r>
            <a:r>
              <a:rPr lang="en-US" altLang="ko-KR" dirty="0"/>
              <a:t> – </a:t>
            </a:r>
            <a:r>
              <a:rPr lang="en-US" altLang="ko-KR" dirty="0" err="1"/>
              <a:t>labelComponents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1B11B6A7-B517-47B2-834F-4E0BD79E3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038"/>
            <a:ext cx="5172829" cy="536416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F11671-2E88-4C96-A978-0E2C45D29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29" y="904818"/>
            <a:ext cx="1552792" cy="1743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F8F24F-B741-4CE6-B54A-860F6A074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829" y="3254052"/>
            <a:ext cx="3698045" cy="6468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B259CE-3601-4291-9070-F5F54340A1E4}"/>
                  </a:ext>
                </a:extLst>
              </p:cNvPr>
              <p:cNvSpPr txBox="1"/>
              <p:nvPr/>
            </p:nvSpPr>
            <p:spPr>
              <a:xfrm>
                <a:off x="5357730" y="4765487"/>
                <a:ext cx="39691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논문에서 나오는 각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angle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B259CE-3601-4291-9070-F5F54340A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30" y="4765487"/>
                <a:ext cx="3969149" cy="646331"/>
              </a:xfrm>
              <a:prstGeom prst="rect">
                <a:avLst/>
              </a:prstGeom>
              <a:blipFill>
                <a:blip r:embed="rId5"/>
                <a:stretch>
                  <a:fillRect l="-1382" t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22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Image_projection</a:t>
            </a:r>
            <a:r>
              <a:rPr lang="en-US" altLang="ko-KR" dirty="0"/>
              <a:t> – </a:t>
            </a:r>
            <a:r>
              <a:rPr lang="en-US" altLang="ko-KR" dirty="0" err="1"/>
              <a:t>labelComponents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E53912A-426C-4476-94FE-747736EF7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138084"/>
              </p:ext>
            </p:extLst>
          </p:nvPr>
        </p:nvGraphicFramePr>
        <p:xfrm>
          <a:off x="405811" y="1773374"/>
          <a:ext cx="4760890" cy="31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78">
                  <a:extLst>
                    <a:ext uri="{9D8B030D-6E8A-4147-A177-3AD203B41FA5}">
                      <a16:colId xmlns:a16="http://schemas.microsoft.com/office/drawing/2014/main" val="4074934388"/>
                    </a:ext>
                  </a:extLst>
                </a:gridCol>
                <a:gridCol w="952178">
                  <a:extLst>
                    <a:ext uri="{9D8B030D-6E8A-4147-A177-3AD203B41FA5}">
                      <a16:colId xmlns:a16="http://schemas.microsoft.com/office/drawing/2014/main" val="731726853"/>
                    </a:ext>
                  </a:extLst>
                </a:gridCol>
                <a:gridCol w="952178">
                  <a:extLst>
                    <a:ext uri="{9D8B030D-6E8A-4147-A177-3AD203B41FA5}">
                      <a16:colId xmlns:a16="http://schemas.microsoft.com/office/drawing/2014/main" val="2828470467"/>
                    </a:ext>
                  </a:extLst>
                </a:gridCol>
                <a:gridCol w="952178">
                  <a:extLst>
                    <a:ext uri="{9D8B030D-6E8A-4147-A177-3AD203B41FA5}">
                      <a16:colId xmlns:a16="http://schemas.microsoft.com/office/drawing/2014/main" val="2174563394"/>
                    </a:ext>
                  </a:extLst>
                </a:gridCol>
                <a:gridCol w="952178">
                  <a:extLst>
                    <a:ext uri="{9D8B030D-6E8A-4147-A177-3AD203B41FA5}">
                      <a16:colId xmlns:a16="http://schemas.microsoft.com/office/drawing/2014/main" val="2915732734"/>
                    </a:ext>
                  </a:extLst>
                </a:gridCol>
              </a:tblGrid>
              <a:tr h="629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(1,1)</a:t>
                      </a:r>
                    </a:p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marL="80859" marR="80859" marT="40429" marB="40429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(1,2)</a:t>
                      </a:r>
                    </a:p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marL="80859" marR="80859" marT="40429" marB="40429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(1,3)</a:t>
                      </a:r>
                    </a:p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marL="80859" marR="80859" marT="40429" marB="40429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132304"/>
                  </a:ext>
                </a:extLst>
              </a:tr>
              <a:tr h="629848"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(2,2)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859" marR="80859" marT="40429" marB="40429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(2,3)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859" marR="80859" marT="40429" marB="40429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510697"/>
                  </a:ext>
                </a:extLst>
              </a:tr>
              <a:tr h="629848"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(3,2)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859" marR="80859" marT="40429" marB="40429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(3,3)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859" marR="80859" marT="40429" marB="40429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(3,5)</a:t>
                      </a:r>
                    </a:p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86323"/>
                  </a:ext>
                </a:extLst>
              </a:tr>
              <a:tr h="6298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(4,5)</a:t>
                      </a:r>
                    </a:p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1087"/>
                  </a:ext>
                </a:extLst>
              </a:tr>
              <a:tr h="6298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(5,5)</a:t>
                      </a:r>
                    </a:p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305418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DFA6C6-362E-44F5-8242-3F51EEFB5477}"/>
              </a:ext>
            </a:extLst>
          </p:cNvPr>
          <p:cNvCxnSpPr>
            <a:cxnSpLocks/>
          </p:cNvCxnSpPr>
          <p:nvPr/>
        </p:nvCxnSpPr>
        <p:spPr>
          <a:xfrm>
            <a:off x="3191998" y="1357678"/>
            <a:ext cx="1107583" cy="3953814"/>
          </a:xfrm>
          <a:prstGeom prst="lin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분 원형 12">
            <a:extLst>
              <a:ext uri="{FF2B5EF4-FFF2-40B4-BE49-F238E27FC236}">
                <a16:creationId xmlns:a16="http://schemas.microsoft.com/office/drawing/2014/main" id="{4ADB1BB7-D1B5-4B8A-96BD-775846CE213D}"/>
              </a:ext>
            </a:extLst>
          </p:cNvPr>
          <p:cNvSpPr/>
          <p:nvPr/>
        </p:nvSpPr>
        <p:spPr>
          <a:xfrm flipV="1">
            <a:off x="2717074" y="1357678"/>
            <a:ext cx="1164776" cy="1036320"/>
          </a:xfrm>
          <a:prstGeom prst="pie">
            <a:avLst>
              <a:gd name="adj1" fmla="val 16172444"/>
              <a:gd name="adj2" fmla="val 1712799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1D791E-A01D-4714-862B-5D8B22A9A7FC}"/>
                  </a:ext>
                </a:extLst>
              </p:cNvPr>
              <p:cNvSpPr txBox="1"/>
              <p:nvPr/>
            </p:nvSpPr>
            <p:spPr>
              <a:xfrm>
                <a:off x="5186574" y="2055332"/>
                <a:ext cx="396914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보라색 부분 </a:t>
                </a:r>
                <a:r>
                  <a:rPr lang="en-US" altLang="ko-KR" dirty="0"/>
                  <a:t>: Label = 1 </a:t>
                </a:r>
              </a:p>
              <a:p>
                <a:r>
                  <a:rPr lang="ko-KR" altLang="en-US" dirty="0"/>
                  <a:t>노란색 부분 </a:t>
                </a:r>
                <a:r>
                  <a:rPr lang="en-US" altLang="ko-KR" dirty="0"/>
                  <a:t>: Label = 2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초록색 부분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: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미리 정해준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보다 작기 때문에 보라색과 노란색 영역이 다른 물체라고 판단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1D791E-A01D-4714-862B-5D8B22A9A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574" y="2055332"/>
                <a:ext cx="3969149" cy="2585323"/>
              </a:xfrm>
              <a:prstGeom prst="rect">
                <a:avLst/>
              </a:prstGeom>
              <a:blipFill>
                <a:blip r:embed="rId2"/>
                <a:stretch>
                  <a:fillRect l="-1382" t="-1651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82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Image_projection</a:t>
            </a:r>
            <a:r>
              <a:rPr lang="en-US" altLang="ko-KR" dirty="0"/>
              <a:t> – </a:t>
            </a:r>
            <a:r>
              <a:rPr lang="en-US" altLang="ko-KR" dirty="0" err="1"/>
              <a:t>publishCloud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8E8AF4D6-0ED0-4CE9-8D65-38BA097A2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" y="925038"/>
            <a:ext cx="3359005" cy="536416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FCC18-3150-4253-BA3C-1991E4A6049E}"/>
              </a:ext>
            </a:extLst>
          </p:cNvPr>
          <p:cNvSpPr txBox="1"/>
          <p:nvPr/>
        </p:nvSpPr>
        <p:spPr>
          <a:xfrm>
            <a:off x="4009205" y="1643270"/>
            <a:ext cx="4564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Header.stamp</a:t>
            </a:r>
            <a:r>
              <a:rPr lang="en-US" altLang="ko-KR" dirty="0"/>
              <a:t> = </a:t>
            </a:r>
            <a:r>
              <a:rPr lang="en-US" altLang="ko-KR" dirty="0" err="1"/>
              <a:t>cloudheader.stamp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==&gt; </a:t>
            </a:r>
            <a:r>
              <a:rPr lang="ko-KR" altLang="en-US" dirty="0">
                <a:sym typeface="Wingdings" panose="05000000000000000000" pitchFamily="2" charset="2"/>
              </a:rPr>
              <a:t>시간을 표시해 주기위해 사용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header.frame_id</a:t>
            </a:r>
            <a:r>
              <a:rPr lang="en-US" altLang="ko-KR" dirty="0"/>
              <a:t> = “</a:t>
            </a:r>
            <a:r>
              <a:rPr lang="en-US" altLang="ko-KR" dirty="0" err="1"/>
              <a:t>base_link</a:t>
            </a:r>
            <a:r>
              <a:rPr lang="en-US" altLang="ko-KR" dirty="0"/>
              <a:t>” </a:t>
            </a:r>
          </a:p>
          <a:p>
            <a:r>
              <a:rPr lang="en-US" altLang="ko-KR" dirty="0"/>
              <a:t>==&gt; </a:t>
            </a:r>
            <a:r>
              <a:rPr lang="en-US" altLang="ko-KR" dirty="0" err="1"/>
              <a:t>toRosMsg</a:t>
            </a:r>
            <a:r>
              <a:rPr lang="en-US" altLang="ko-KR" dirty="0"/>
              <a:t> </a:t>
            </a:r>
            <a:r>
              <a:rPr lang="ko-KR" altLang="en-US" dirty="0"/>
              <a:t>에서 변환해서 오는 내용들이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base_link</a:t>
            </a:r>
            <a:r>
              <a:rPr lang="ko-KR" altLang="en-US" dirty="0"/>
              <a:t>에서 일어나게 만든다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32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Image_projection</a:t>
            </a:r>
            <a:r>
              <a:rPr lang="en-US" altLang="ko-KR" dirty="0"/>
              <a:t> – main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7856179-B386-4A22-B9C9-FB2E275FE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60" y="1165080"/>
            <a:ext cx="5138466" cy="27624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7FF80-4C9D-4836-9256-48735EB06A12}"/>
              </a:ext>
            </a:extLst>
          </p:cNvPr>
          <p:cNvSpPr txBox="1"/>
          <p:nvPr/>
        </p:nvSpPr>
        <p:spPr>
          <a:xfrm>
            <a:off x="85860" y="4016279"/>
            <a:ext cx="45937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ros</a:t>
            </a:r>
            <a:r>
              <a:rPr lang="ko-KR" altLang="en-US" dirty="0"/>
              <a:t> :: </a:t>
            </a:r>
            <a:r>
              <a:rPr lang="ko-KR" altLang="en-US" dirty="0" err="1"/>
              <a:t>init</a:t>
            </a:r>
            <a:r>
              <a:rPr lang="ko-KR" altLang="en-US" dirty="0"/>
              <a:t> (</a:t>
            </a:r>
            <a:r>
              <a:rPr lang="ko-KR" altLang="en-US" dirty="0" err="1"/>
              <a:t>argc</a:t>
            </a:r>
            <a:r>
              <a:rPr lang="ko-KR" altLang="en-US" dirty="0"/>
              <a:t>, </a:t>
            </a:r>
            <a:r>
              <a:rPr lang="ko-KR" altLang="en-US" dirty="0" err="1"/>
              <a:t>argv</a:t>
            </a:r>
            <a:r>
              <a:rPr lang="ko-KR" altLang="en-US" dirty="0"/>
              <a:t> , "</a:t>
            </a:r>
            <a:r>
              <a:rPr lang="ko-KR" altLang="en-US" dirty="0" err="1"/>
              <a:t>lego</a:t>
            </a:r>
            <a:r>
              <a:rPr lang="ko-KR" altLang="en-US" dirty="0"/>
              <a:t> </a:t>
            </a:r>
            <a:r>
              <a:rPr lang="ko-KR" altLang="en-US" dirty="0" err="1"/>
              <a:t>loam</a:t>
            </a:r>
            <a:r>
              <a:rPr lang="ko-KR" altLang="en-US" dirty="0"/>
              <a:t>")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ros</a:t>
            </a:r>
            <a:r>
              <a:rPr lang="ko-KR" altLang="en-US" dirty="0"/>
              <a:t> 시작</a:t>
            </a:r>
            <a:endParaRPr lang="en-US" altLang="ko-KR" dirty="0"/>
          </a:p>
          <a:p>
            <a:r>
              <a:rPr lang="en-US" altLang="ko-KR" dirty="0" err="1"/>
              <a:t>ImageProjection</a:t>
            </a:r>
            <a:r>
              <a:rPr lang="en-US" altLang="ko-KR" dirty="0"/>
              <a:t> IP;  : </a:t>
            </a:r>
            <a:r>
              <a:rPr lang="ko-KR" altLang="en-US" dirty="0"/>
              <a:t>객체 생성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ROS_INFO : </a:t>
            </a:r>
            <a:r>
              <a:rPr lang="ko-KR" altLang="en-US" dirty="0"/>
              <a:t>화면에 데이터 출력</a:t>
            </a:r>
            <a:endParaRPr lang="en-US" altLang="ko-KR" dirty="0"/>
          </a:p>
          <a:p>
            <a:r>
              <a:rPr lang="en-US" altLang="ko-KR" dirty="0" err="1"/>
              <a:t>ros</a:t>
            </a:r>
            <a:r>
              <a:rPr lang="en-US" altLang="ko-KR" dirty="0"/>
              <a:t>::spin() : </a:t>
            </a:r>
            <a:r>
              <a:rPr lang="ko-KR" altLang="en-US" dirty="0"/>
              <a:t>프로그램이 종료될 때 까지 반복</a:t>
            </a:r>
          </a:p>
        </p:txBody>
      </p:sp>
      <p:pic>
        <p:nvPicPr>
          <p:cNvPr id="8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E3934B1D-650D-42E9-8CF1-BE28BE2AA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0" y="5493607"/>
            <a:ext cx="56578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8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Image_projection</a:t>
            </a:r>
            <a:r>
              <a:rPr lang="en-US" altLang="ko-KR" dirty="0"/>
              <a:t> : private</a:t>
            </a:r>
            <a:endParaRPr lang="ko-KR" altLang="en-US" dirty="0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19F6576D-7BC3-4E41-98D4-3F83403F1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038"/>
            <a:ext cx="5932312" cy="536416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93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Image_projection</a:t>
            </a:r>
            <a:r>
              <a:rPr lang="en-US" altLang="ko-KR" dirty="0"/>
              <a:t> : public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149BA40E-6F0E-4C17-951B-21473FCB1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" y="799368"/>
            <a:ext cx="9151820" cy="381732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14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Image_projection</a:t>
            </a:r>
            <a:r>
              <a:rPr lang="en-US" altLang="ko-KR" dirty="0"/>
              <a:t> – </a:t>
            </a:r>
            <a:r>
              <a:rPr lang="en-US" altLang="ko-KR" dirty="0" err="1"/>
              <a:t>allocateMemory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784CCF72-0086-44E3-B8C1-7B78A5611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536"/>
            <a:ext cx="6334826" cy="550258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87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Image_projection</a:t>
            </a:r>
            <a:r>
              <a:rPr lang="en-US" altLang="ko-KR" dirty="0"/>
              <a:t> – </a:t>
            </a:r>
            <a:r>
              <a:rPr lang="en-US" altLang="ko-KR" dirty="0" err="1"/>
              <a:t>resetParameters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A49E86ED-0161-44FB-92AA-3966B7B72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044"/>
            <a:ext cx="7279912" cy="354615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00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Image_projection</a:t>
            </a:r>
            <a:r>
              <a:rPr lang="en-US" altLang="ko-KR" dirty="0"/>
              <a:t> - </a:t>
            </a:r>
            <a:r>
              <a:rPr lang="en-US" altLang="ko-KR" dirty="0" err="1"/>
              <a:t>cloudHandler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94006967-DC97-4106-AD88-CE828FA50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592"/>
            <a:ext cx="6113041" cy="371505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76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Image_projection</a:t>
            </a:r>
            <a:r>
              <a:rPr lang="en-US" altLang="ko-KR" dirty="0"/>
              <a:t> – </a:t>
            </a:r>
            <a:r>
              <a:rPr lang="en-US" altLang="ko-KR" dirty="0" err="1"/>
              <a:t>findStarEndAngle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A3A1B18E-85A6-4F7B-B954-5AE11152D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46" y="1898290"/>
            <a:ext cx="9155846" cy="275353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99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Image_projection</a:t>
            </a:r>
            <a:r>
              <a:rPr lang="en-US" altLang="ko-KR" dirty="0"/>
              <a:t> – </a:t>
            </a:r>
            <a:r>
              <a:rPr lang="en-US" altLang="ko-KR" dirty="0" err="1"/>
              <a:t>projectPointCloud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698A91D7-EA90-4F86-A89B-F24FEECFD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52"/>
            <a:ext cx="6361043" cy="53987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55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Image_projection</a:t>
            </a:r>
            <a:r>
              <a:rPr lang="en-US" altLang="ko-KR" dirty="0"/>
              <a:t> – </a:t>
            </a:r>
            <a:r>
              <a:rPr lang="en-US" altLang="ko-KR" dirty="0" err="1"/>
              <a:t>groundRemoval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4870A202-3AD6-4CE4-9396-100BE48C3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038"/>
            <a:ext cx="4892108" cy="536416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7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2954</TotalTime>
  <Words>431</Words>
  <Application>Microsoft Office PowerPoint</Application>
  <PresentationFormat>화면 슬라이드 쇼(4:3)</PresentationFormat>
  <Paragraphs>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LeGO-LOAM </vt:lpstr>
      <vt:lpstr>Image_projection : private</vt:lpstr>
      <vt:lpstr>Image_projection : public</vt:lpstr>
      <vt:lpstr>Image_projection – allocateMemory</vt:lpstr>
      <vt:lpstr>Image_projection – resetParameters</vt:lpstr>
      <vt:lpstr>Image_projection - cloudHandler</vt:lpstr>
      <vt:lpstr>Image_projection – findStarEndAngle</vt:lpstr>
      <vt:lpstr>Image_projection – projectPointCloud</vt:lpstr>
      <vt:lpstr>Image_projection – groundRemoval</vt:lpstr>
      <vt:lpstr>Image_projection - cloudSegmentation</vt:lpstr>
      <vt:lpstr>Image_projection - cloudSegmentation</vt:lpstr>
      <vt:lpstr>Image_projection – labelComponents</vt:lpstr>
      <vt:lpstr>Image_projection – labelComponents</vt:lpstr>
      <vt:lpstr>Image_projection – labelComponents</vt:lpstr>
      <vt:lpstr>Image_projection – publishCloud</vt:lpstr>
      <vt:lpstr>Image_projection – 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jhyunoh@office.kw.ac.kr</dc:creator>
  <cp:lastModifiedBy>장홍기</cp:lastModifiedBy>
  <cp:revision>396</cp:revision>
  <dcterms:created xsi:type="dcterms:W3CDTF">2021-01-04T09:52:35Z</dcterms:created>
  <dcterms:modified xsi:type="dcterms:W3CDTF">2022-01-27T03:29:58Z</dcterms:modified>
</cp:coreProperties>
</file>