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909473-55C6-4168-9ACA-56F53A1254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70B814-D632-4BE5-BF68-06A2A1485A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F9AF-780E-46E2-BDBD-54E705A46A40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F5D3DA-9782-4A17-8328-5ECDBE73A6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3283F3-23A0-4100-92FB-3FE48DE9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9EF5-5E94-4D1D-AF5D-A52F5ADBD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48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C09E2-159C-4595-872A-49B454841298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A3358-7B7A-431E-8E1B-826E0302C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5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04975" y="1738313"/>
            <a:ext cx="5734050" cy="1039812"/>
          </a:xfrm>
        </p:spPr>
        <p:txBody>
          <a:bodyPr anchor="b"/>
          <a:lstStyle>
            <a:lvl1pPr algn="ctr">
              <a:defRPr sz="6000" b="1">
                <a:latin typeface="+mn-lt"/>
              </a:defRPr>
            </a:lvl1pPr>
          </a:lstStyle>
          <a:p>
            <a:r>
              <a:rPr lang="en-US" dirty="0"/>
              <a:t>Chap 01.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3268" y="4657986"/>
            <a:ext cx="5345907" cy="1039813"/>
          </a:xfrm>
        </p:spPr>
        <p:txBody>
          <a:bodyPr>
            <a:no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</a:p>
          <a:p>
            <a:r>
              <a:rPr lang="en-US" dirty="0"/>
              <a:t>Hong Gil-dong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654304-BAE4-4068-80C5-E71AADDA542D}"/>
              </a:ext>
            </a:extLst>
          </p:cNvPr>
          <p:cNvSpPr/>
          <p:nvPr userDrawn="1"/>
        </p:nvSpPr>
        <p:spPr>
          <a:xfrm>
            <a:off x="0" y="6356351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FCE78E-3B22-4568-8D4B-2E34B193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5093" y="6420249"/>
            <a:ext cx="4291013" cy="42129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Robotics &amp; A.I. Lab., </a:t>
            </a:r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2880C67-74EF-4931-80B0-48F9187C1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65" y="6387342"/>
            <a:ext cx="454204" cy="454204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9B4F29D0-0ACD-45D4-B5B3-D41AC32D9605}"/>
              </a:ext>
            </a:extLst>
          </p:cNvPr>
          <p:cNvSpPr txBox="1">
            <a:spLocks/>
          </p:cNvSpPr>
          <p:nvPr userDrawn="1"/>
        </p:nvSpPr>
        <p:spPr>
          <a:xfrm>
            <a:off x="0" y="141328"/>
            <a:ext cx="1981199" cy="49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&lt; Robotics&gt;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341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77" y="119966"/>
            <a:ext cx="8786446" cy="679402"/>
          </a:xfr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77" y="911376"/>
            <a:ext cx="8786446" cy="5364622"/>
          </a:xfrm>
        </p:spPr>
        <p:txBody>
          <a:bodyPr/>
          <a:lstStyle>
            <a:lvl1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1pPr>
            <a:lvl2pPr marL="3600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2pPr>
            <a:lvl3pPr marL="540000">
              <a:lnSpc>
                <a:spcPct val="200000"/>
              </a:lnSpc>
              <a:buFont typeface="Calibri" panose="020F0502020204030204" pitchFamily="34" charset="0"/>
              <a:buChar char="-"/>
              <a:defRPr sz="1600"/>
            </a:lvl3pPr>
            <a:lvl4pPr marL="720000">
              <a:lnSpc>
                <a:spcPct val="200000"/>
              </a:lnSpc>
              <a:buFont typeface="Calibri" panose="020F0502020204030204" pitchFamily="34" charset="0"/>
              <a:buChar char="-"/>
              <a:defRPr sz="1400"/>
            </a:lvl4pPr>
            <a:lvl5pPr marL="900000">
              <a:lnSpc>
                <a:spcPct val="200000"/>
              </a:lnSpc>
              <a:buFont typeface="Calibri" panose="020F0502020204030204" pitchFamily="34" charset="0"/>
              <a:buChar char="-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08" y="6414871"/>
            <a:ext cx="896815" cy="45177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&lt; </a:t>
            </a:r>
            <a:fld id="{4680E7EE-31A2-446E-9843-3BCE697183C1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E42B67-851E-4F78-839A-5051276382B0}"/>
              </a:ext>
            </a:extLst>
          </p:cNvPr>
          <p:cNvSpPr/>
          <p:nvPr userDrawn="1"/>
        </p:nvSpPr>
        <p:spPr>
          <a:xfrm>
            <a:off x="0" y="6356351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E34461-A2D4-4D8A-8A3F-021B44D2ADBE}"/>
              </a:ext>
            </a:extLst>
          </p:cNvPr>
          <p:cNvSpPr/>
          <p:nvPr userDrawn="1"/>
        </p:nvSpPr>
        <p:spPr>
          <a:xfrm>
            <a:off x="0" y="83400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D69D662-C5B3-4983-A808-4B2C3B02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5093" y="6420249"/>
            <a:ext cx="4291013" cy="42129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Robotics &amp; A.I. Lab., </a:t>
            </a:r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8384CB0-F696-4782-BC77-78E3757498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65" y="6387342"/>
            <a:ext cx="454204" cy="4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6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9E286D6-663A-4B48-90C7-97E218B12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6494" y="6346823"/>
            <a:ext cx="4291013" cy="42129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Robotics &amp; A.I. Lab., </a:t>
            </a:r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5C6A-9787-44B4-9AC0-9ED148A01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1490" y="6358546"/>
            <a:ext cx="903410" cy="42129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&lt;</a:t>
            </a:r>
            <a:fld id="{4680E7EE-31A2-446E-9843-3BCE697183C1}" type="slidenum">
              <a:rPr lang="ko-KR" altLang="en-US" smtClean="0"/>
              <a:pPr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60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0942E-6FB7-47B2-A434-FA83BE078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630" y="1680108"/>
            <a:ext cx="6533769" cy="1039812"/>
          </a:xfrm>
        </p:spPr>
        <p:txBody>
          <a:bodyPr>
            <a:normAutofit/>
          </a:bodyPr>
          <a:lstStyle/>
          <a:p>
            <a:r>
              <a:rPr lang="en-US" altLang="ko-KR" dirty="0"/>
              <a:t>2018741053 </a:t>
            </a:r>
            <a:r>
              <a:rPr lang="ko-KR" altLang="en-US" dirty="0"/>
              <a:t>장홍기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E3A8CF-D416-4CBC-BDA8-D2C5F1D9C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28CA6C-87E2-4004-BA05-C1BC7579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08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Ground</a:t>
            </a:r>
            <a:r>
              <a:rPr lang="ko-KR" altLang="en-US" dirty="0"/>
              <a:t> </a:t>
            </a:r>
            <a:r>
              <a:rPr lang="en-US" altLang="ko-KR" dirty="0"/>
              <a:t>remove</a:t>
            </a:r>
            <a:endParaRPr lang="ko-KR" altLang="en-US" dirty="0"/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41EAFA4E-5BF3-4AD1-BDE1-71CA439C5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8888"/>
            <a:ext cx="6007608" cy="543646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07BC21-C70A-4709-B0D3-753DB0226B86}"/>
              </a:ext>
            </a:extLst>
          </p:cNvPr>
          <p:cNvSpPr/>
          <p:nvPr/>
        </p:nvSpPr>
        <p:spPr>
          <a:xfrm>
            <a:off x="795528" y="2441448"/>
            <a:ext cx="3959352" cy="1552559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2A2D18-5A0F-4B51-8BD2-FB1C3EF9894B}"/>
              </a:ext>
            </a:extLst>
          </p:cNvPr>
          <p:cNvSpPr txBox="1"/>
          <p:nvPr/>
        </p:nvSpPr>
        <p:spPr>
          <a:xfrm>
            <a:off x="6007608" y="1685683"/>
            <a:ext cx="3035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라이다 중심에서 점 두개를 골라서 거리를 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구해서 구간 내의 점 중에 가장 작은 </a:t>
            </a:r>
            <a:r>
              <a:rPr lang="en-US" altLang="ko-KR" dirty="0"/>
              <a:t>z</a:t>
            </a:r>
            <a:r>
              <a:rPr lang="ko-KR" altLang="en-US" dirty="0"/>
              <a:t>값을 넣어 주려 했지만 </a:t>
            </a:r>
            <a:r>
              <a:rPr lang="en-US" altLang="ko-KR" dirty="0"/>
              <a:t>if </a:t>
            </a:r>
            <a:r>
              <a:rPr lang="ko-KR" altLang="en-US" dirty="0"/>
              <a:t>문에 어떤 조건을 넣을지 몰라서 거리가 같다는 조건을 넣었다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Find_small_z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endParaRPr lang="en-US" altLang="ko-KR" dirty="0"/>
          </a:p>
          <a:p>
            <a:r>
              <a:rPr lang="en-US" altLang="ko-KR" dirty="0" err="1"/>
              <a:t>Pointcloud</a:t>
            </a:r>
            <a:r>
              <a:rPr lang="ko-KR" altLang="en-US" dirty="0"/>
              <a:t>에서 가장 작은 </a:t>
            </a:r>
            <a:r>
              <a:rPr lang="en-US" altLang="ko-KR" dirty="0"/>
              <a:t>z</a:t>
            </a:r>
            <a:r>
              <a:rPr lang="ko-KR" altLang="en-US" dirty="0"/>
              <a:t>점을 </a:t>
            </a:r>
            <a:r>
              <a:rPr lang="en-US" altLang="ko-KR" dirty="0" err="1"/>
              <a:t>small_z</a:t>
            </a:r>
            <a:r>
              <a:rPr lang="ko-KR" altLang="en-US" dirty="0"/>
              <a:t>에 대입해서 </a:t>
            </a:r>
            <a:endParaRPr lang="en-US" altLang="ko-KR" dirty="0"/>
          </a:p>
          <a:p>
            <a:r>
              <a:rPr lang="en-US" altLang="ko-KR" dirty="0" err="1"/>
              <a:t>Ground_cloud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ko-KR" altLang="en-US" dirty="0" err="1"/>
              <a:t>넣어주기</a:t>
            </a:r>
            <a:r>
              <a:rPr lang="ko-KR" altLang="en-US" dirty="0"/>
              <a:t> 위한 함수</a:t>
            </a:r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278DB8A-24EB-46D5-B3EE-6199BFD50EA5}"/>
              </a:ext>
            </a:extLst>
          </p:cNvPr>
          <p:cNvCxnSpPr/>
          <p:nvPr/>
        </p:nvCxnSpPr>
        <p:spPr>
          <a:xfrm>
            <a:off x="4754880" y="2441448"/>
            <a:ext cx="1252728" cy="0"/>
          </a:xfrm>
          <a:prstGeom prst="straightConnector1">
            <a:avLst/>
          </a:prstGeom>
          <a:ln w="412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82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Ground</a:t>
            </a:r>
            <a:r>
              <a:rPr lang="ko-KR" altLang="en-US" dirty="0"/>
              <a:t> </a:t>
            </a:r>
            <a:r>
              <a:rPr lang="en-US" altLang="ko-KR" dirty="0"/>
              <a:t>remove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07BC21-C70A-4709-B0D3-753DB0226B86}"/>
              </a:ext>
            </a:extLst>
          </p:cNvPr>
          <p:cNvSpPr/>
          <p:nvPr/>
        </p:nvSpPr>
        <p:spPr>
          <a:xfrm>
            <a:off x="795528" y="2441448"/>
            <a:ext cx="3959352" cy="79552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711BF4-3265-44B9-8C54-B676BCEF2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" y="1233655"/>
            <a:ext cx="5238182" cy="23507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3DAB0B3-EA0F-45AE-9163-C23BFCC3E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78" y="4348510"/>
            <a:ext cx="5238182" cy="17242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2E7A42-4168-4AA1-BFF9-63A83F7CE255}"/>
              </a:ext>
            </a:extLst>
          </p:cNvPr>
          <p:cNvSpPr txBox="1"/>
          <p:nvPr/>
        </p:nvSpPr>
        <p:spPr>
          <a:xfrm>
            <a:off x="5262359" y="1434251"/>
            <a:ext cx="3893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논문에 나오는 이 부분을  구현 하려 했지만  </a:t>
            </a:r>
            <a:r>
              <a:rPr lang="en-US" altLang="ko-KR" dirty="0" err="1"/>
              <a:t>pointcloud</a:t>
            </a:r>
            <a:r>
              <a:rPr lang="en-US" altLang="ko-KR" dirty="0"/>
              <a:t> </a:t>
            </a:r>
            <a:r>
              <a:rPr lang="ko-KR" altLang="en-US" dirty="0"/>
              <a:t>의 이해도 부족하고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위에 코드에서 써 놓은 것처럼 반복문을 통해 </a:t>
            </a:r>
            <a:r>
              <a:rPr lang="en-US" altLang="ko-KR" dirty="0"/>
              <a:t>t</a:t>
            </a:r>
            <a:r>
              <a:rPr lang="ko-KR" altLang="en-US" dirty="0"/>
              <a:t>점과 </a:t>
            </a:r>
            <a:r>
              <a:rPr lang="en-US" altLang="ko-KR" dirty="0"/>
              <a:t>t+1 </a:t>
            </a:r>
            <a:r>
              <a:rPr lang="ko-KR" altLang="en-US" dirty="0"/>
              <a:t>점이 바로 옆에 있는 점 인줄 알았지만 그게 </a:t>
            </a:r>
            <a:r>
              <a:rPr lang="ko-KR" altLang="en-US" dirty="0" err="1"/>
              <a:t>아니였다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58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Ground</a:t>
            </a:r>
            <a:r>
              <a:rPr lang="ko-KR" altLang="en-US" dirty="0"/>
              <a:t> </a:t>
            </a:r>
            <a:r>
              <a:rPr lang="en-US" altLang="ko-KR" dirty="0"/>
              <a:t>remove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CCF0037-9572-4BAE-A675-E241F85EF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882" y="870896"/>
            <a:ext cx="8104235" cy="586713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93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Ground</a:t>
            </a:r>
            <a:r>
              <a:rPr lang="ko-KR" altLang="en-US" dirty="0"/>
              <a:t> </a:t>
            </a:r>
            <a:r>
              <a:rPr lang="en-US" altLang="ko-KR" dirty="0"/>
              <a:t>remove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D66D54CB-AA39-4550-BB58-DF77664C6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" y="878319"/>
            <a:ext cx="6519671" cy="5979681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&lt; </a:t>
            </a:r>
            <a:fld id="{4680E7EE-31A2-446E-9843-3BCE697183C1}" type="slidenum">
              <a:rPr lang="ko-KR" altLang="en-US" smtClean="0"/>
              <a:pPr/>
              <a:t>5</a:t>
            </a:fld>
            <a:r>
              <a:rPr lang="ko-KR" altLang="en-US" dirty="0"/>
              <a:t>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36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2435</TotalTime>
  <Words>140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2018741053 장홍기 </vt:lpstr>
      <vt:lpstr>Ground remove</vt:lpstr>
      <vt:lpstr>Ground remove</vt:lpstr>
      <vt:lpstr>Ground remove</vt:lpstr>
      <vt:lpstr>Ground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jhyunoh@office.kw.ac.kr</dc:creator>
  <cp:lastModifiedBy>장홍기</cp:lastModifiedBy>
  <cp:revision>394</cp:revision>
  <dcterms:created xsi:type="dcterms:W3CDTF">2021-01-04T09:52:35Z</dcterms:created>
  <dcterms:modified xsi:type="dcterms:W3CDTF">2022-02-10T04:50:00Z</dcterms:modified>
</cp:coreProperties>
</file>