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81" r:id="rId9"/>
    <p:sldId id="261" r:id="rId10"/>
    <p:sldId id="269" r:id="rId11"/>
    <p:sldId id="270" r:id="rId12"/>
    <p:sldId id="262" r:id="rId13"/>
    <p:sldId id="263" r:id="rId14"/>
    <p:sldId id="265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110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89F7-EE25-4A52-85D2-A94AD5CBFD2D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319B1-726C-41BA-9B60-F17C32C0C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STM32</a:t>
            </a:r>
            <a:r>
              <a:rPr lang="ko-KR" altLang="en-US" dirty="0"/>
              <a:t>에서 핀 하나하나 기능을 설정해줄 수 있음 </a:t>
            </a:r>
            <a:r>
              <a:rPr lang="en-US" altLang="ko-KR" dirty="0"/>
              <a:t>-&gt; </a:t>
            </a:r>
            <a:r>
              <a:rPr lang="ko-KR" altLang="en-US" dirty="0"/>
              <a:t>여기서 </a:t>
            </a:r>
            <a:r>
              <a:rPr lang="en-US" altLang="ko-KR" dirty="0"/>
              <a:t>Connectivity -&gt; UART1,2 </a:t>
            </a:r>
            <a:r>
              <a:rPr lang="ko-KR" altLang="en-US" dirty="0"/>
              <a:t>에서 </a:t>
            </a:r>
            <a:r>
              <a:rPr lang="en-US" altLang="ko-KR" dirty="0"/>
              <a:t>Hardware Flow Control RS485 </a:t>
            </a:r>
            <a:r>
              <a:rPr lang="ko-KR" altLang="en-US" dirty="0"/>
              <a:t>설정 필요  </a:t>
            </a:r>
            <a:r>
              <a:rPr lang="en-US" altLang="ko-KR" dirty="0"/>
              <a:t>+ NVIC </a:t>
            </a:r>
            <a:r>
              <a:rPr lang="ko-KR" altLang="en-US" dirty="0"/>
              <a:t>에서 </a:t>
            </a:r>
            <a:r>
              <a:rPr lang="en-US" altLang="ko-KR" dirty="0"/>
              <a:t>global interrupt </a:t>
            </a:r>
            <a:r>
              <a:rPr lang="ko-KR" altLang="en-US" dirty="0"/>
              <a:t>설정 체크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19B1-726C-41BA-9B60-F17C32C0C1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6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4/20/2023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8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emperonics&amp;logNo=22203930135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조각그림 퍼즐">
            <a:extLst>
              <a:ext uri="{FF2B5EF4-FFF2-40B4-BE49-F238E27FC236}">
                <a16:creationId xmlns:a16="http://schemas.microsoft.com/office/drawing/2014/main" id="{42C2FF85-A64A-CF64-FF09-60B7BC1D2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041" r="-1" b="1371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FF5253F-E8AE-5B8A-C7BE-01CF6F012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펌웨어 진행과정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2EC22-2757-115E-C3CD-8685BA36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2018741008 </a:t>
            </a:r>
            <a:r>
              <a:rPr lang="ko-KR" altLang="en-US" dirty="0">
                <a:solidFill>
                  <a:srgbClr val="FFFFFF"/>
                </a:solidFill>
              </a:rPr>
              <a:t>박민규</a:t>
            </a:r>
          </a:p>
        </p:txBody>
      </p:sp>
    </p:spTree>
    <p:extLst>
      <p:ext uri="{BB962C8B-B14F-4D97-AF65-F5344CB8AC3E}">
        <p14:creationId xmlns:p14="http://schemas.microsoft.com/office/powerpoint/2010/main" val="403113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626FF-E8AD-B753-3A3A-96BA6979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35" y="214802"/>
            <a:ext cx="10659110" cy="1325563"/>
          </a:xfrm>
        </p:spPr>
        <p:txBody>
          <a:bodyPr/>
          <a:lstStyle/>
          <a:p>
            <a:r>
              <a:rPr lang="ko-KR" altLang="en-US" dirty="0"/>
              <a:t>코드 예시 이미지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5" name="내용 개체 틀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41324FC3-31F7-5217-8C00-0BFB2546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7" y="1584405"/>
            <a:ext cx="4046571" cy="219475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283A76-74DA-EA20-976A-A826C7186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05" y="1342268"/>
            <a:ext cx="7217238" cy="4873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DF226-B59A-0E4A-F4C1-9D876AAAC4AC}"/>
              </a:ext>
            </a:extLst>
          </p:cNvPr>
          <p:cNvSpPr txBox="1"/>
          <p:nvPr/>
        </p:nvSpPr>
        <p:spPr>
          <a:xfrm>
            <a:off x="8077093" y="5515732"/>
            <a:ext cx="353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ReadAngle</a:t>
            </a:r>
            <a:r>
              <a:rPr lang="ko-KR" altLang="en-US" dirty="0"/>
              <a:t>에서 모터드라이버에서 받은 데이터를 처리하는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041D8-D5E3-14E7-0B71-27DB75C6F23F}"/>
              </a:ext>
            </a:extLst>
          </p:cNvPr>
          <p:cNvSpPr txBox="1"/>
          <p:nvPr/>
        </p:nvSpPr>
        <p:spPr>
          <a:xfrm>
            <a:off x="229457" y="4207793"/>
            <a:ext cx="3530509" cy="66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STM32</a:t>
            </a:r>
            <a:r>
              <a:rPr lang="ko-KR" altLang="en-US" dirty="0"/>
              <a:t>에서 쓰이는 변수를 선언하는 공간</a:t>
            </a:r>
          </a:p>
        </p:txBody>
      </p:sp>
    </p:spTree>
    <p:extLst>
      <p:ext uri="{BB962C8B-B14F-4D97-AF65-F5344CB8AC3E}">
        <p14:creationId xmlns:p14="http://schemas.microsoft.com/office/powerpoint/2010/main" val="98538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626FF-E8AD-B753-3A3A-96BA6979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예시 이미지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F226-B59A-0E4A-F4C1-9D876AAAC4AC}"/>
              </a:ext>
            </a:extLst>
          </p:cNvPr>
          <p:cNvSpPr txBox="1"/>
          <p:nvPr/>
        </p:nvSpPr>
        <p:spPr>
          <a:xfrm>
            <a:off x="6140588" y="4667628"/>
            <a:ext cx="529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모터드라이버에게 </a:t>
            </a:r>
            <a:r>
              <a:rPr lang="en-US" altLang="ko-KR" dirty="0"/>
              <a:t>MDAS</a:t>
            </a:r>
            <a:r>
              <a:rPr lang="ko-KR" altLang="en-US" dirty="0"/>
              <a:t>의 버튼처럼 명령어를 송신할 수 있게 함수화를 </a:t>
            </a:r>
            <a:r>
              <a:rPr lang="ko-KR" altLang="en-US" dirty="0" err="1"/>
              <a:t>해놓은</a:t>
            </a:r>
            <a:r>
              <a:rPr lang="ko-KR" altLang="en-US" dirty="0"/>
              <a:t> 것들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041D8-D5E3-14E7-0B71-27DB75C6F23F}"/>
              </a:ext>
            </a:extLst>
          </p:cNvPr>
          <p:cNvSpPr txBox="1"/>
          <p:nvPr/>
        </p:nvSpPr>
        <p:spPr>
          <a:xfrm>
            <a:off x="414652" y="4334457"/>
            <a:ext cx="353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만약에 </a:t>
            </a:r>
            <a:r>
              <a:rPr lang="en-US" altLang="ko-KR" dirty="0" err="1"/>
              <a:t>Printf</a:t>
            </a:r>
            <a:r>
              <a:rPr lang="ko-KR" altLang="en-US" dirty="0"/>
              <a:t>를 쓰지 않고 송신하려고 할 때의 예시 </a:t>
            </a:r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5018D124-3D30-6D0E-7AF8-1CE7946E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7" y="1690688"/>
            <a:ext cx="4690841" cy="2369500"/>
          </a:xfrm>
        </p:spPr>
      </p:pic>
      <p:pic>
        <p:nvPicPr>
          <p:cNvPr id="12" name="그림 11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352FC73D-DA4A-7AAB-386C-9D915C01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23" y="1719363"/>
            <a:ext cx="6117620" cy="2615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5886CB-5DB2-AA4B-8274-CDBA3194F13E}"/>
              </a:ext>
            </a:extLst>
          </p:cNvPr>
          <p:cNvSpPr txBox="1"/>
          <p:nvPr/>
        </p:nvSpPr>
        <p:spPr>
          <a:xfrm>
            <a:off x="6096000" y="5647130"/>
            <a:ext cx="529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를 어떻게 작성해야 송신했을 때 모터드라이버에 명령어를 올바르게 읽을 수 있는 형태의 예</a:t>
            </a:r>
          </a:p>
        </p:txBody>
      </p:sp>
    </p:spTree>
    <p:extLst>
      <p:ext uri="{BB962C8B-B14F-4D97-AF65-F5344CB8AC3E}">
        <p14:creationId xmlns:p14="http://schemas.microsoft.com/office/powerpoint/2010/main" val="286885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73702-F3AD-2A34-ED52-E1CDF0DB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85" y="405701"/>
            <a:ext cx="5499735" cy="1325563"/>
          </a:xfrm>
        </p:spPr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모터드라이버 </a:t>
            </a:r>
            <a:r>
              <a:rPr lang="en-US" altLang="ko-KR" sz="4400" dirty="0"/>
              <a:t> MDAS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27B35-24ED-989B-19E2-FEF055EC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5" y="1896485"/>
            <a:ext cx="3939139" cy="1815933"/>
          </a:xfrm>
        </p:spPr>
        <p:txBody>
          <a:bodyPr/>
          <a:lstStyle/>
          <a:p>
            <a:r>
              <a:rPr lang="ko-KR" altLang="en-US" dirty="0"/>
              <a:t>모터 드라이버 통신 방법 </a:t>
            </a:r>
            <a:r>
              <a:rPr lang="en-US" altLang="ko-KR" dirty="0"/>
              <a:t>– RS485</a:t>
            </a:r>
          </a:p>
          <a:p>
            <a:r>
              <a:rPr lang="ko-KR" altLang="en-US" dirty="0"/>
              <a:t>통신 속도 </a:t>
            </a:r>
            <a:r>
              <a:rPr lang="en-US" altLang="ko-KR" dirty="0"/>
              <a:t>– 19200bits/s, </a:t>
            </a:r>
            <a:r>
              <a:rPr lang="ko-KR" altLang="en-US" dirty="0"/>
              <a:t>정격 </a:t>
            </a:r>
            <a:r>
              <a:rPr lang="en-US" altLang="ko-KR" dirty="0"/>
              <a:t>12~48V, 20A, 8 Data Bits, No Parity Bit, 1 Stop Bit</a:t>
            </a:r>
          </a:p>
          <a:p>
            <a:r>
              <a:rPr lang="ko-KR" altLang="en-US" dirty="0"/>
              <a:t>모터 사용시 </a:t>
            </a:r>
            <a:r>
              <a:rPr lang="en-US" altLang="ko-KR" dirty="0"/>
              <a:t>-&gt; 2, 4</a:t>
            </a:r>
            <a:r>
              <a:rPr lang="ko-KR" altLang="en-US" dirty="0"/>
              <a:t>번 </a:t>
            </a:r>
            <a:r>
              <a:rPr lang="en-US" altLang="ko-KR" dirty="0"/>
              <a:t>Pin</a:t>
            </a:r>
            <a:r>
              <a:rPr lang="ko-KR" altLang="en-US" dirty="0"/>
              <a:t>을 </a:t>
            </a:r>
            <a:r>
              <a:rPr lang="en-US" altLang="ko-KR" dirty="0"/>
              <a:t>GND</a:t>
            </a:r>
            <a:r>
              <a:rPr lang="ko-KR" altLang="en-US" dirty="0"/>
              <a:t>에 연결할 것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8E77A7-CB30-8D34-4A64-62F4A8CF5650}"/>
              </a:ext>
            </a:extLst>
          </p:cNvPr>
          <p:cNvGrpSpPr/>
          <p:nvPr/>
        </p:nvGrpSpPr>
        <p:grpSpPr>
          <a:xfrm>
            <a:off x="4560469" y="217252"/>
            <a:ext cx="7315146" cy="6640748"/>
            <a:chOff x="4638676" y="108626"/>
            <a:chExt cx="7315146" cy="66407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88CAB2-5F70-71C2-4785-A989149E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676" y="108626"/>
              <a:ext cx="7315146" cy="664074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1D0539-42B1-3EE5-C2BA-F93BF2E95517}"/>
                </a:ext>
              </a:extLst>
            </p:cNvPr>
            <p:cNvSpPr/>
            <p:nvPr/>
          </p:nvSpPr>
          <p:spPr>
            <a:xfrm>
              <a:off x="7286625" y="2962275"/>
              <a:ext cx="55245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62E1E4-7D79-F981-D5B0-8B7B51B4A0E1}"/>
                </a:ext>
              </a:extLst>
            </p:cNvPr>
            <p:cNvSpPr/>
            <p:nvPr/>
          </p:nvSpPr>
          <p:spPr>
            <a:xfrm>
              <a:off x="4876801" y="1811087"/>
              <a:ext cx="2324099" cy="10749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87C43C-C183-24F4-956C-3E48A66040B8}"/>
                </a:ext>
              </a:extLst>
            </p:cNvPr>
            <p:cNvSpPr/>
            <p:nvPr/>
          </p:nvSpPr>
          <p:spPr>
            <a:xfrm>
              <a:off x="7315199" y="400843"/>
              <a:ext cx="3648076" cy="1342231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RX </a:t>
              </a:r>
              <a:r>
                <a:rPr lang="ko-KR" altLang="en-US" dirty="0">
                  <a:solidFill>
                    <a:schemeClr val="tx1"/>
                  </a:solidFill>
                </a:rPr>
                <a:t>부분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6BAAF2-227B-3260-9F2E-EE6837162143}"/>
                </a:ext>
              </a:extLst>
            </p:cNvPr>
            <p:cNvSpPr/>
            <p:nvPr/>
          </p:nvSpPr>
          <p:spPr>
            <a:xfrm>
              <a:off x="7315199" y="1794293"/>
              <a:ext cx="2971801" cy="901533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TX </a:t>
              </a:r>
              <a:r>
                <a:rPr lang="ko-KR" altLang="en-US" dirty="0">
                  <a:solidFill>
                    <a:schemeClr val="tx1"/>
                  </a:solidFill>
                </a:rPr>
                <a:t>부분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B1118B9-4887-7E77-4059-86398249959E}"/>
                </a:ext>
              </a:extLst>
            </p:cNvPr>
            <p:cNvSpPr/>
            <p:nvPr/>
          </p:nvSpPr>
          <p:spPr>
            <a:xfrm>
              <a:off x="7315199" y="3312648"/>
              <a:ext cx="55245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57D4BE-D62B-D8BC-2F7D-4F33477A6197}"/>
              </a:ext>
            </a:extLst>
          </p:cNvPr>
          <p:cNvSpPr/>
          <p:nvPr/>
        </p:nvSpPr>
        <p:spPr>
          <a:xfrm>
            <a:off x="4693818" y="4299626"/>
            <a:ext cx="2514600" cy="1929724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15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4E50D-A169-8875-9849-7D1C8A52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5" y="106447"/>
            <a:ext cx="10969625" cy="4843145"/>
          </a:xfrm>
        </p:spPr>
        <p:txBody>
          <a:bodyPr/>
          <a:lstStyle/>
          <a:p>
            <a:r>
              <a:rPr lang="en-US" altLang="ko-KR" dirty="0"/>
              <a:t>TX</a:t>
            </a:r>
            <a:r>
              <a:rPr lang="ko-KR" altLang="en-US" dirty="0"/>
              <a:t> 데이터 규칙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RMID TMID ID PID </a:t>
            </a:r>
            <a:r>
              <a:rPr lang="en-US" altLang="ko-KR" dirty="0" err="1"/>
              <a:t>DataNum</a:t>
            </a:r>
            <a:r>
              <a:rPr lang="en-US" altLang="ko-KR" dirty="0"/>
              <a:t> Data </a:t>
            </a:r>
            <a:r>
              <a:rPr lang="en-US" altLang="ko-KR" dirty="0" err="1"/>
              <a:t>ChkSum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 데이터는 </a:t>
            </a:r>
            <a:r>
              <a:rPr lang="en-US" altLang="ko-KR" dirty="0"/>
              <a:t>1Byte=</a:t>
            </a:r>
            <a:r>
              <a:rPr lang="ko-KR" altLang="en-US" dirty="0"/>
              <a:t> </a:t>
            </a:r>
            <a:r>
              <a:rPr lang="en-US" altLang="ko-KR" dirty="0"/>
              <a:t>8bit</a:t>
            </a:r>
            <a:r>
              <a:rPr lang="ko-KR" altLang="en-US" dirty="0"/>
              <a:t> 기준</a:t>
            </a:r>
            <a:r>
              <a:rPr lang="en-US" altLang="ko-KR" dirty="0"/>
              <a:t> -&gt; </a:t>
            </a:r>
            <a:r>
              <a:rPr lang="ko-KR" altLang="en-US" dirty="0"/>
              <a:t>값이 </a:t>
            </a:r>
            <a:r>
              <a:rPr lang="en-US" altLang="ko-KR" dirty="0"/>
              <a:t>0 ~ 255, Data</a:t>
            </a:r>
            <a:r>
              <a:rPr lang="ko-KR" altLang="en-US" dirty="0"/>
              <a:t>는 값에 따라 </a:t>
            </a:r>
            <a:r>
              <a:rPr lang="en-US" altLang="ko-KR" dirty="0"/>
              <a:t>1~4Bytes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RMID , TMID</a:t>
            </a:r>
            <a:r>
              <a:rPr lang="ko-KR" altLang="en-US" dirty="0"/>
              <a:t>는 </a:t>
            </a:r>
            <a:r>
              <a:rPr lang="en-US" altLang="ko-KR" dirty="0"/>
              <a:t>183 184 </a:t>
            </a:r>
            <a:r>
              <a:rPr lang="ko-KR" altLang="en-US" dirty="0"/>
              <a:t>고정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ID</a:t>
            </a:r>
            <a:r>
              <a:rPr lang="ko-KR" altLang="en-US" dirty="0"/>
              <a:t>는 정할 수 있으나</a:t>
            </a:r>
            <a:r>
              <a:rPr lang="en-US" altLang="ko-KR" dirty="0"/>
              <a:t>, 1</a:t>
            </a:r>
            <a:r>
              <a:rPr lang="ko-KR" altLang="en-US" dirty="0"/>
              <a:t>로 고정 </a:t>
            </a:r>
            <a:r>
              <a:rPr lang="en-US" altLang="ko-KR" dirty="0"/>
              <a:t>(</a:t>
            </a:r>
            <a:r>
              <a:rPr lang="ko-KR" altLang="en-US" dirty="0"/>
              <a:t>어차피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제어라 상관없음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PID -&gt; </a:t>
            </a:r>
            <a:r>
              <a:rPr lang="ko-KR" altLang="en-US" dirty="0"/>
              <a:t>명령어에 부여된 코드 번호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DataNum</a:t>
            </a:r>
            <a:r>
              <a:rPr lang="en-US" altLang="ko-KR" dirty="0"/>
              <a:t> -&gt; </a:t>
            </a:r>
            <a:r>
              <a:rPr lang="ko-KR" altLang="en-US" dirty="0"/>
              <a:t>명령어마다 거의 </a:t>
            </a:r>
            <a:r>
              <a:rPr lang="en-US" altLang="ko-KR" dirty="0"/>
              <a:t>1</a:t>
            </a:r>
            <a:r>
              <a:rPr lang="ko-KR" altLang="en-US" dirty="0"/>
              <a:t>로 고정</a:t>
            </a:r>
            <a:r>
              <a:rPr lang="en-US" altLang="ko-KR" dirty="0"/>
              <a:t>, PDF </a:t>
            </a:r>
            <a:r>
              <a:rPr lang="ko-KR" altLang="en-US" dirty="0"/>
              <a:t>참조 필요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Data -&gt; </a:t>
            </a:r>
            <a:r>
              <a:rPr lang="ko-KR" altLang="en-US" dirty="0"/>
              <a:t>앞 비트부터 </a:t>
            </a:r>
            <a:r>
              <a:rPr lang="en-US" altLang="ko-KR" dirty="0"/>
              <a:t>LSB </a:t>
            </a:r>
            <a:r>
              <a:rPr lang="ko-KR" altLang="en-US" dirty="0"/>
              <a:t>마지막 비트가 </a:t>
            </a:r>
            <a:r>
              <a:rPr lang="en-US" altLang="ko-KR" dirty="0"/>
              <a:t>MSB -&gt; </a:t>
            </a:r>
            <a:r>
              <a:rPr lang="ko-KR" altLang="en-US" dirty="0"/>
              <a:t>최대 </a:t>
            </a:r>
            <a:r>
              <a:rPr lang="en-US" altLang="ko-KR" dirty="0"/>
              <a:t>17Bytes 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사용하는 명령어도 있음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ChKSum</a:t>
            </a:r>
            <a:r>
              <a:rPr lang="en-US" altLang="ko-KR" dirty="0"/>
              <a:t> -&gt; </a:t>
            </a:r>
            <a:r>
              <a:rPr lang="ko-KR" altLang="en-US" dirty="0"/>
              <a:t>통신 관련에서 체크하는 과정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구하는 과정 </a:t>
            </a:r>
            <a:r>
              <a:rPr lang="en-US" altLang="ko-KR" dirty="0"/>
              <a:t>(</a:t>
            </a:r>
            <a:r>
              <a:rPr lang="ko-KR" altLang="en-US" dirty="0"/>
              <a:t>보낼 때 </a:t>
            </a:r>
            <a:r>
              <a:rPr lang="en-US" altLang="ko-KR" dirty="0"/>
              <a:t>-&gt; </a:t>
            </a:r>
            <a:r>
              <a:rPr lang="ko-KR" altLang="en-US" dirty="0"/>
              <a:t>모든 데이터를 더한 뒤 </a:t>
            </a:r>
            <a:r>
              <a:rPr lang="en-US" altLang="ko-KR" dirty="0"/>
              <a:t>Not</a:t>
            </a:r>
            <a:r>
              <a:rPr lang="ko-KR" altLang="en-US" dirty="0"/>
              <a:t>연산 </a:t>
            </a:r>
            <a:r>
              <a:rPr lang="en-US" altLang="ko-KR" dirty="0"/>
              <a:t>+1) (0~255</a:t>
            </a:r>
            <a:r>
              <a:rPr lang="ko-KR" altLang="en-US" dirty="0"/>
              <a:t>값을 가짐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CC9580-1684-603B-A839-BD6FCA65C707}"/>
              </a:ext>
            </a:extLst>
          </p:cNvPr>
          <p:cNvSpPr txBox="1">
            <a:spLocks/>
          </p:cNvSpPr>
          <p:nvPr/>
        </p:nvSpPr>
        <p:spPr>
          <a:xfrm>
            <a:off x="233045" y="4795520"/>
            <a:ext cx="10659110" cy="2641600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TX </a:t>
            </a:r>
            <a:r>
              <a:rPr lang="ko-KR" altLang="en-US" sz="1600" dirty="0"/>
              <a:t>예시 및 중요 </a:t>
            </a:r>
            <a:r>
              <a:rPr lang="en-US" altLang="ko-KR" sz="1600" dirty="0"/>
              <a:t>PID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1600" dirty="0" err="1"/>
              <a:t>TQ_Crtl</a:t>
            </a:r>
            <a:r>
              <a:rPr lang="en-US" altLang="ko-KR" sz="1600" dirty="0"/>
              <a:t>(</a:t>
            </a:r>
            <a:r>
              <a:rPr lang="ko-KR" altLang="en-US" sz="1600" dirty="0"/>
              <a:t>모터 제어 방식</a:t>
            </a:r>
            <a:r>
              <a:rPr lang="en-US" altLang="ko-KR" sz="1600" dirty="0"/>
              <a:t>) -&gt; 183 184 1 44 1 </a:t>
            </a:r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en-US" altLang="ko-KR" sz="1600" dirty="0"/>
              <a:t> 95 (0-&gt; </a:t>
            </a:r>
            <a:r>
              <a:rPr lang="ko-KR" altLang="en-US" sz="1600" dirty="0"/>
              <a:t>속도제어</a:t>
            </a:r>
            <a:r>
              <a:rPr lang="en-US" altLang="ko-KR" sz="1600" dirty="0"/>
              <a:t>, 1-&gt; </a:t>
            </a:r>
            <a:r>
              <a:rPr lang="ko-KR" altLang="en-US" sz="1600" dirty="0"/>
              <a:t>토크제어</a:t>
            </a:r>
            <a:r>
              <a:rPr lang="en-US" altLang="ko-KR" sz="160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1600" dirty="0"/>
              <a:t>모터 </a:t>
            </a:r>
            <a:r>
              <a:rPr lang="en-US" altLang="ko-KR" sz="1600" dirty="0"/>
              <a:t>Control </a:t>
            </a:r>
            <a:r>
              <a:rPr lang="ko-KR" altLang="en-US" sz="1600" dirty="0"/>
              <a:t>시작 </a:t>
            </a:r>
            <a:r>
              <a:rPr lang="en-US" altLang="ko-KR" sz="1600" dirty="0"/>
              <a:t>-&gt; 183</a:t>
            </a:r>
            <a:r>
              <a:rPr lang="ko-KR" altLang="en-US" sz="1600" dirty="0"/>
              <a:t> </a:t>
            </a:r>
            <a:r>
              <a:rPr lang="en-US" altLang="ko-KR" sz="1600" dirty="0"/>
              <a:t>184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140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C1 C2</a:t>
            </a:r>
            <a:r>
              <a:rPr lang="en-US" altLang="ko-KR" sz="1600" dirty="0"/>
              <a:t> 248 (C1, C2: 0.1A </a:t>
            </a:r>
            <a:r>
              <a:rPr lang="ko-KR" altLang="en-US" sz="1600" dirty="0"/>
              <a:t>단위</a:t>
            </a:r>
            <a:r>
              <a:rPr lang="en-US" altLang="ko-KR" sz="1600" dirty="0"/>
              <a:t>, </a:t>
            </a:r>
            <a:r>
              <a:rPr lang="ko-KR" altLang="en-US" sz="1600" dirty="0"/>
              <a:t>예 </a:t>
            </a:r>
            <a:r>
              <a:rPr lang="en-US" altLang="ko-KR" sz="1600" dirty="0"/>
              <a:t>: C1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1A)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1600" dirty="0"/>
              <a:t>TQ_OFF(</a:t>
            </a:r>
            <a:r>
              <a:rPr lang="ko-KR" altLang="en-US" sz="1600" dirty="0"/>
              <a:t>정지</a:t>
            </a:r>
            <a:r>
              <a:rPr lang="en-US" altLang="ko-KR" sz="1600" dirty="0"/>
              <a:t>) -&gt; 183 184 1 5 1 1 137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1600" dirty="0"/>
              <a:t>Main BC On(</a:t>
            </a:r>
            <a:r>
              <a:rPr lang="ko-KR" altLang="en-US" sz="1600" dirty="0"/>
              <a:t>데이터 요청</a:t>
            </a:r>
            <a:r>
              <a:rPr lang="en-US" altLang="ko-KR" sz="1600" dirty="0"/>
              <a:t>) -&gt; 183 184 1 10 1 </a:t>
            </a:r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en-US" altLang="ko-KR" sz="1600" dirty="0"/>
              <a:t> 128 (OFF</a:t>
            </a:r>
            <a:r>
              <a:rPr lang="ko-KR" altLang="en-US" sz="1600" dirty="0"/>
              <a:t>는 </a:t>
            </a:r>
            <a:r>
              <a:rPr lang="en-US" altLang="ko-KR" sz="1600" dirty="0"/>
              <a:t>5-&gt; 6 128 -&gt; 127)</a:t>
            </a:r>
          </a:p>
        </p:txBody>
      </p:sp>
    </p:spTree>
    <p:extLst>
      <p:ext uri="{BB962C8B-B14F-4D97-AF65-F5344CB8AC3E}">
        <p14:creationId xmlns:p14="http://schemas.microsoft.com/office/powerpoint/2010/main" val="190793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FAFB6A-C015-8BD3-DA0D-4910859D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46167"/>
            <a:ext cx="7691120" cy="59656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598BF2-B78B-F682-F55D-A0D39FEEF9F8}"/>
              </a:ext>
            </a:extLst>
          </p:cNvPr>
          <p:cNvSpPr/>
          <p:nvPr/>
        </p:nvSpPr>
        <p:spPr>
          <a:xfrm>
            <a:off x="5608320" y="3429000"/>
            <a:ext cx="2052320" cy="965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6BBC8-5E49-9B45-C246-E0CE15EFC213}"/>
              </a:ext>
            </a:extLst>
          </p:cNvPr>
          <p:cNvSpPr/>
          <p:nvPr/>
        </p:nvSpPr>
        <p:spPr>
          <a:xfrm>
            <a:off x="7904480" y="1711851"/>
            <a:ext cx="4206240" cy="343429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2"/>
                </a:solidFill>
              </a:rPr>
              <a:t>데이터 저장 방법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-&gt; Main</a:t>
            </a:r>
            <a:r>
              <a:rPr lang="ko-KR" altLang="en-US" dirty="0">
                <a:solidFill>
                  <a:schemeClr val="tx2"/>
                </a:solidFill>
              </a:rPr>
              <a:t>에서 </a:t>
            </a:r>
            <a:r>
              <a:rPr lang="en-US" altLang="ko-KR" dirty="0">
                <a:solidFill>
                  <a:schemeClr val="tx2"/>
                </a:solidFill>
              </a:rPr>
              <a:t>Motor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Control </a:t>
            </a:r>
            <a:r>
              <a:rPr lang="ko-KR" altLang="en-US" dirty="0">
                <a:solidFill>
                  <a:schemeClr val="tx2"/>
                </a:solidFill>
              </a:rPr>
              <a:t>버튼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2"/>
                </a:solidFill>
              </a:rPr>
              <a:t>Main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BC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2"/>
                </a:solidFill>
              </a:rPr>
              <a:t>Data Saving </a:t>
            </a:r>
            <a:r>
              <a:rPr lang="ko-KR" altLang="en-US" dirty="0">
                <a:solidFill>
                  <a:schemeClr val="tx2"/>
                </a:solidFill>
              </a:rPr>
              <a:t>부분에 </a:t>
            </a:r>
            <a:r>
              <a:rPr lang="en-US" altLang="ko-KR" dirty="0">
                <a:solidFill>
                  <a:schemeClr val="tx2"/>
                </a:solidFill>
              </a:rPr>
              <a:t>Data Log Start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/>
                </a:solidFill>
              </a:rPr>
              <a:t>원하는 시간동안 받고</a:t>
            </a:r>
            <a:r>
              <a:rPr lang="en-US" altLang="ko-KR" dirty="0">
                <a:solidFill>
                  <a:schemeClr val="tx2"/>
                </a:solidFill>
              </a:rPr>
              <a:t>, Log End</a:t>
            </a:r>
            <a:r>
              <a:rPr lang="ko-KR" altLang="en-US" dirty="0">
                <a:solidFill>
                  <a:schemeClr val="tx2"/>
                </a:solidFill>
              </a:rPr>
              <a:t>를 누르면 </a:t>
            </a:r>
            <a:r>
              <a:rPr lang="en-US" altLang="ko-KR" dirty="0">
                <a:solidFill>
                  <a:schemeClr val="tx2"/>
                </a:solidFill>
              </a:rPr>
              <a:t>txt </a:t>
            </a:r>
            <a:r>
              <a:rPr lang="ko-KR" altLang="en-US" dirty="0">
                <a:solidFill>
                  <a:schemeClr val="tx2"/>
                </a:solidFill>
              </a:rPr>
              <a:t>파일로 저장</a:t>
            </a:r>
            <a:r>
              <a:rPr lang="en-US" altLang="ko-KR" dirty="0">
                <a:solidFill>
                  <a:schemeClr val="tx2"/>
                </a:solidFill>
              </a:rPr>
              <a:t> (</a:t>
            </a:r>
            <a:r>
              <a:rPr lang="ko-KR" altLang="en-US" dirty="0">
                <a:solidFill>
                  <a:schemeClr val="tx2"/>
                </a:solidFill>
              </a:rPr>
              <a:t>시간 간격은 데이터 마다 조금씩 다름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50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4B53-53C4-E6BC-8B11-B9D08DAA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219074"/>
            <a:ext cx="10659110" cy="1325563"/>
          </a:xfrm>
        </p:spPr>
        <p:txBody>
          <a:bodyPr/>
          <a:lstStyle/>
          <a:p>
            <a:r>
              <a:rPr lang="en-US" altLang="ko-KR" dirty="0"/>
              <a:t>3. 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endParaRPr lang="ko-KR" altLang="en-US" dirty="0"/>
          </a:p>
        </p:txBody>
      </p:sp>
      <p:pic>
        <p:nvPicPr>
          <p:cNvPr id="5" name="내용 개체 틀 4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B11D1133-521A-E56C-8408-A5C2B2719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" y="1544637"/>
            <a:ext cx="7706361" cy="52016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FBD48-5B41-A040-FAD7-E4ADAB7BD330}"/>
              </a:ext>
            </a:extLst>
          </p:cNvPr>
          <p:cNvSpPr txBox="1"/>
          <p:nvPr/>
        </p:nvSpPr>
        <p:spPr>
          <a:xfrm>
            <a:off x="8300720" y="2570480"/>
            <a:ext cx="375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스펙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RAM : 1~8GB ( Ours = 8GB)</a:t>
            </a:r>
          </a:p>
          <a:p>
            <a:r>
              <a:rPr lang="en-US" altLang="ko-KR" dirty="0"/>
              <a:t>OS : Raspbian OS (Based On Linux)</a:t>
            </a:r>
          </a:p>
          <a:p>
            <a:r>
              <a:rPr lang="en-US" altLang="ko-KR" dirty="0"/>
              <a:t>CPU : </a:t>
            </a:r>
            <a:r>
              <a:rPr lang="en-US" altLang="ko-KR" dirty="0" err="1"/>
              <a:t>BroadCom</a:t>
            </a:r>
            <a:r>
              <a:rPr lang="en-US" altLang="ko-KR" dirty="0"/>
              <a:t> Quad-Core ARM Cortex-A72 1.5GHz</a:t>
            </a:r>
          </a:p>
          <a:p>
            <a:endParaRPr lang="en-US" altLang="ko-KR" dirty="0"/>
          </a:p>
          <a:p>
            <a:r>
              <a:rPr lang="en-US" altLang="ko-KR" dirty="0"/>
              <a:t>UART Pin 4</a:t>
            </a:r>
            <a:r>
              <a:rPr lang="ko-KR" altLang="en-US" dirty="0"/>
              <a:t>개 </a:t>
            </a:r>
            <a:r>
              <a:rPr lang="en-US" altLang="ko-KR" dirty="0"/>
              <a:t>+ I2C, SPI </a:t>
            </a:r>
            <a:r>
              <a:rPr lang="ko-KR" altLang="en-US" dirty="0"/>
              <a:t>통신 </a:t>
            </a:r>
            <a:r>
              <a:rPr lang="en-US" altLang="ko-KR" dirty="0"/>
              <a:t>, SSH </a:t>
            </a:r>
            <a:r>
              <a:rPr lang="ko-KR" altLang="en-US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117724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49EB2-9168-D31E-5161-1DE5BBD1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 err="1"/>
              <a:t>라즈베리파이</a:t>
            </a:r>
            <a:r>
              <a:rPr lang="ko-KR" altLang="en-US" dirty="0"/>
              <a:t>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024C1-DC21-8BEE-EE47-E04CF694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Ras To Win : </a:t>
            </a:r>
            <a:r>
              <a:rPr lang="ko-KR" altLang="en-US" dirty="0" err="1"/>
              <a:t>파이썬와</a:t>
            </a:r>
            <a:r>
              <a:rPr lang="ko-KR" altLang="en-US" dirty="0"/>
              <a:t> </a:t>
            </a:r>
            <a:r>
              <a:rPr lang="en-US" altLang="ko-KR" dirty="0" err="1"/>
              <a:t>Uart</a:t>
            </a:r>
            <a:r>
              <a:rPr lang="ko-KR" altLang="en-US" dirty="0"/>
              <a:t>를 이용해서 </a:t>
            </a:r>
            <a:r>
              <a:rPr lang="ko-KR" altLang="en-US" dirty="0" err="1"/>
              <a:t>라즈베리파이에서</a:t>
            </a:r>
            <a:r>
              <a:rPr lang="ko-KR" altLang="en-US" dirty="0"/>
              <a:t> 송신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윈도우에서 수신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Cam_Code</a:t>
            </a:r>
            <a:r>
              <a:rPr lang="en-US" altLang="ko-KR" dirty="0"/>
              <a:t> :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en-US" altLang="ko-KR" dirty="0"/>
              <a:t>OpenCV</a:t>
            </a:r>
            <a:r>
              <a:rPr lang="ko-KR" altLang="en-US" dirty="0"/>
              <a:t>를 이용해서 카메라를 화면에 띄워서 특정 경계를 인식 했을 때 경계를 인식했다고 </a:t>
            </a:r>
            <a:r>
              <a:rPr lang="en-US" altLang="ko-KR" dirty="0"/>
              <a:t>Window</a:t>
            </a:r>
            <a:r>
              <a:rPr lang="ko-KR" altLang="en-US" dirty="0"/>
              <a:t>로 송신하는 파일</a:t>
            </a:r>
            <a:endParaRPr lang="en-US" altLang="ko-KR" dirty="0"/>
          </a:p>
          <a:p>
            <a:r>
              <a:rPr lang="en-US" altLang="ko-KR" dirty="0"/>
              <a:t>3. MPU6050 </a:t>
            </a:r>
            <a:r>
              <a:rPr lang="ko-KR" altLang="en-US" dirty="0"/>
              <a:t>센서 값 읽어오기</a:t>
            </a:r>
            <a:endParaRPr lang="en-US" altLang="ko-KR" dirty="0"/>
          </a:p>
          <a:p>
            <a:r>
              <a:rPr lang="en-US" altLang="ko-KR" dirty="0"/>
              <a:t>4. MPU6050</a:t>
            </a:r>
            <a:r>
              <a:rPr lang="ko-KR" altLang="en-US" dirty="0"/>
              <a:t> 센서 값에 따라 </a:t>
            </a:r>
            <a:r>
              <a:rPr lang="en-US" altLang="ko-KR" dirty="0"/>
              <a:t>STM32</a:t>
            </a:r>
            <a:r>
              <a:rPr lang="ko-KR" altLang="en-US"/>
              <a:t>와 연결해서 모터를 움직이게 만드는 코드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29D4-F4A8-7065-4C72-C6F6522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이미지</a:t>
            </a:r>
            <a:r>
              <a:rPr lang="en-US" altLang="ko-KR" dirty="0"/>
              <a:t>(</a:t>
            </a:r>
            <a:r>
              <a:rPr lang="en-US" altLang="ko-KR" dirty="0" err="1"/>
              <a:t>RastoWin</a:t>
            </a:r>
            <a:r>
              <a:rPr lang="en-US" altLang="ko-KR" dirty="0"/>
              <a:t>, </a:t>
            </a:r>
            <a:r>
              <a:rPr lang="ko-KR" altLang="en-US" dirty="0" err="1"/>
              <a:t>파이쪽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C69175F-401B-3F76-9292-63601316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822968"/>
            <a:ext cx="5951736" cy="39856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8299A-AE05-825F-858A-2925C91AA9F5}"/>
              </a:ext>
            </a:extLst>
          </p:cNvPr>
          <p:cNvSpPr txBox="1"/>
          <p:nvPr/>
        </p:nvSpPr>
        <p:spPr>
          <a:xfrm>
            <a:off x="6657975" y="1934121"/>
            <a:ext cx="5086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 </a:t>
            </a:r>
            <a:r>
              <a:rPr lang="ko-KR" altLang="en-US" dirty="0"/>
              <a:t>모듈 </a:t>
            </a:r>
            <a:r>
              <a:rPr lang="en-US" altLang="ko-KR" dirty="0"/>
              <a:t>&gt;&gt; Python </a:t>
            </a:r>
            <a:r>
              <a:rPr lang="ko-KR" altLang="en-US" dirty="0"/>
              <a:t>직렬 통신용 모듈</a:t>
            </a:r>
            <a:endParaRPr lang="en-US" altLang="ko-KR" dirty="0"/>
          </a:p>
          <a:p>
            <a:r>
              <a:rPr lang="en-US" altLang="ko-KR" dirty="0"/>
              <a:t>-&gt; PORT – </a:t>
            </a:r>
            <a:r>
              <a:rPr lang="ko-KR" altLang="en-US" dirty="0"/>
              <a:t>시리얼 포트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: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</a:t>
            </a:r>
            <a:r>
              <a:rPr lang="en-US" altLang="ko-KR" dirty="0"/>
              <a:t>UART </a:t>
            </a:r>
            <a:r>
              <a:rPr lang="ko-KR" altLang="en-US" dirty="0"/>
              <a:t>포트를 말함</a:t>
            </a:r>
            <a:endParaRPr lang="en-US" altLang="ko-KR" dirty="0"/>
          </a:p>
          <a:p>
            <a:r>
              <a:rPr lang="en-US" altLang="ko-KR" dirty="0"/>
              <a:t>-&gt; Baud -&gt; </a:t>
            </a:r>
            <a:r>
              <a:rPr lang="ko-KR" altLang="en-US" dirty="0"/>
              <a:t>속도</a:t>
            </a:r>
            <a:endParaRPr lang="en-US" altLang="ko-KR" dirty="0"/>
          </a:p>
          <a:p>
            <a:r>
              <a:rPr lang="en-US" altLang="ko-KR" dirty="0"/>
              <a:t>-&gt; Timeout -&gt; </a:t>
            </a:r>
            <a:r>
              <a:rPr lang="ko-KR" altLang="en-US" dirty="0"/>
              <a:t>이 시간이 지나면 통신 종료</a:t>
            </a:r>
            <a:endParaRPr lang="en-US" altLang="ko-KR" dirty="0"/>
          </a:p>
          <a:p>
            <a:r>
              <a:rPr lang="ko-KR" altLang="en-US" dirty="0"/>
              <a:t>나머지는 생략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BE90A-E979-A818-9091-98CDF983E488}"/>
              </a:ext>
            </a:extLst>
          </p:cNvPr>
          <p:cNvSpPr txBox="1"/>
          <p:nvPr/>
        </p:nvSpPr>
        <p:spPr>
          <a:xfrm>
            <a:off x="6657975" y="4093806"/>
            <a:ext cx="508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Serial </a:t>
            </a:r>
            <a:r>
              <a:rPr lang="ko-KR" altLang="en-US" dirty="0"/>
              <a:t>메소드 </a:t>
            </a:r>
            <a:r>
              <a:rPr lang="en-US" altLang="ko-KR" dirty="0"/>
              <a:t>&gt;&gt;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reset_output_buffer</a:t>
            </a:r>
            <a:r>
              <a:rPr lang="en-US" altLang="ko-KR" dirty="0"/>
              <a:t>() -&gt; </a:t>
            </a:r>
            <a:r>
              <a:rPr lang="ko-KR" altLang="en-US" dirty="0"/>
              <a:t>출력용 버퍼 리셋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write(</a:t>
            </a:r>
            <a:r>
              <a:rPr lang="ko-KR" altLang="en-US" dirty="0" err="1"/>
              <a:t>엔코딩</a:t>
            </a:r>
            <a:r>
              <a:rPr lang="ko-KR" altLang="en-US" dirty="0"/>
              <a:t> 필요</a:t>
            </a:r>
            <a:r>
              <a:rPr lang="en-US" altLang="ko-KR" dirty="0"/>
              <a:t>, str</a:t>
            </a:r>
            <a:r>
              <a:rPr lang="ko-KR" altLang="en-US" dirty="0"/>
              <a:t>에 </a:t>
            </a:r>
            <a:r>
              <a:rPr lang="en-US" altLang="ko-KR" dirty="0"/>
              <a:t>encode </a:t>
            </a:r>
            <a:r>
              <a:rPr lang="ko-KR" altLang="en-US" dirty="0"/>
              <a:t>함수 이용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read(</a:t>
            </a:r>
            <a:r>
              <a:rPr lang="ko-KR" altLang="en-US" dirty="0"/>
              <a:t>데이터 크기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읽을 때는 </a:t>
            </a:r>
            <a:r>
              <a:rPr lang="en-US" altLang="ko-KR" dirty="0"/>
              <a:t>b’~~~~~~’</a:t>
            </a:r>
            <a:r>
              <a:rPr lang="ko-KR" altLang="en-US" dirty="0"/>
              <a:t>로 읽기에 </a:t>
            </a:r>
            <a:r>
              <a:rPr lang="en-US" altLang="ko-KR" dirty="0"/>
              <a:t>decode </a:t>
            </a:r>
            <a:r>
              <a:rPr lang="ko-KR" altLang="en-US" dirty="0"/>
              <a:t>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171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FAB-899C-7049-4E4D-C553F32F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이미지</a:t>
            </a:r>
            <a:r>
              <a:rPr lang="en-US" altLang="ko-KR" dirty="0"/>
              <a:t>(</a:t>
            </a:r>
            <a:r>
              <a:rPr lang="en-US" altLang="ko-KR" dirty="0" err="1"/>
              <a:t>RastoWin</a:t>
            </a:r>
            <a:r>
              <a:rPr lang="en-US" altLang="ko-KR" dirty="0"/>
              <a:t>, STM</a:t>
            </a:r>
            <a:r>
              <a:rPr lang="ko-KR" altLang="en-US" dirty="0"/>
              <a:t>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903C021-78C3-FB7B-6C7C-BDEBB7022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881188"/>
            <a:ext cx="5450832" cy="3833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369A6-AB56-64EB-7D7B-638992DA962E}"/>
              </a:ext>
            </a:extLst>
          </p:cNvPr>
          <p:cNvSpPr txBox="1"/>
          <p:nvPr/>
        </p:nvSpPr>
        <p:spPr>
          <a:xfrm>
            <a:off x="6610350" y="2255481"/>
            <a:ext cx="5086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UART_RxCpltCallback</a:t>
            </a:r>
            <a:r>
              <a:rPr lang="en-US" altLang="ko-KR" dirty="0"/>
              <a:t>() – </a:t>
            </a:r>
            <a:r>
              <a:rPr lang="en-US" altLang="ko-KR" dirty="0" err="1"/>
              <a:t>Uart</a:t>
            </a:r>
            <a:r>
              <a:rPr lang="ko-KR" altLang="en-US" dirty="0"/>
              <a:t>수신이 완료 후 </a:t>
            </a:r>
            <a:r>
              <a:rPr lang="en-US" altLang="ko-KR" dirty="0"/>
              <a:t>Call</a:t>
            </a:r>
            <a:r>
              <a:rPr lang="ko-KR" altLang="en-US" dirty="0"/>
              <a:t>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두개의 </a:t>
            </a:r>
            <a:r>
              <a:rPr lang="en-US" altLang="ko-KR" dirty="0"/>
              <a:t>UART </a:t>
            </a:r>
            <a:r>
              <a:rPr lang="ko-KR" altLang="en-US" dirty="0"/>
              <a:t>설정은 동일</a:t>
            </a:r>
            <a:endParaRPr lang="en-US" altLang="ko-KR" dirty="0"/>
          </a:p>
          <a:p>
            <a:r>
              <a:rPr lang="en-US" altLang="ko-KR" dirty="0"/>
              <a:t>UART1 – Raspberry – STM Wired</a:t>
            </a:r>
          </a:p>
          <a:p>
            <a:r>
              <a:rPr lang="en-US" altLang="ko-KR" dirty="0"/>
              <a:t>UART2 –STM – Window Wired</a:t>
            </a:r>
          </a:p>
          <a:p>
            <a:endParaRPr lang="en-US" altLang="ko-KR" dirty="0"/>
          </a:p>
          <a:p>
            <a:r>
              <a:rPr lang="ko-KR" altLang="en-US" dirty="0"/>
              <a:t>처리 과정 </a:t>
            </a:r>
            <a:r>
              <a:rPr lang="en-US" altLang="ko-KR" dirty="0"/>
              <a:t>: UART1</a:t>
            </a:r>
            <a:r>
              <a:rPr lang="ko-KR" altLang="en-US" dirty="0"/>
              <a:t>에서 받고 </a:t>
            </a:r>
            <a:r>
              <a:rPr lang="en-US" altLang="ko-KR" dirty="0"/>
              <a:t>UART2</a:t>
            </a:r>
            <a:r>
              <a:rPr lang="ko-KR" altLang="en-US" dirty="0"/>
              <a:t>로 송신 </a:t>
            </a:r>
            <a:r>
              <a:rPr lang="en-US" altLang="ko-KR" dirty="0"/>
              <a:t>-&gt; UART2</a:t>
            </a:r>
            <a:r>
              <a:rPr lang="ko-KR" altLang="en-US" dirty="0"/>
              <a:t>에서 받고 </a:t>
            </a:r>
            <a:r>
              <a:rPr lang="en-US" altLang="ko-KR" dirty="0"/>
              <a:t>UART1</a:t>
            </a:r>
            <a:r>
              <a:rPr lang="ko-KR" altLang="en-US" dirty="0"/>
              <a:t>로 송신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896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BB54-B42A-30B8-66DD-5FE3571E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KALMAN - MPU6050 Main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885E02B-9028-F31F-5494-D1FABFEB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9" y="1690688"/>
            <a:ext cx="4971186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3932567-D004-2A60-8F37-3BCDC8B74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02" y="1690688"/>
            <a:ext cx="5143946" cy="3154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0684A-AE48-358A-6000-7F9F44E24753}"/>
              </a:ext>
            </a:extLst>
          </p:cNvPr>
          <p:cNvSpPr txBox="1"/>
          <p:nvPr/>
        </p:nvSpPr>
        <p:spPr>
          <a:xfrm>
            <a:off x="271829" y="619125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MPU6050 Main </a:t>
            </a:r>
            <a:r>
              <a:rPr lang="ko-KR" altLang="en-US" dirty="0"/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0C7A-0275-E420-7FA1-514AC198EFC6}"/>
              </a:ext>
            </a:extLst>
          </p:cNvPr>
          <p:cNvSpPr txBox="1"/>
          <p:nvPr/>
        </p:nvSpPr>
        <p:spPr>
          <a:xfrm>
            <a:off x="5958254" y="5167312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: </a:t>
            </a:r>
            <a:r>
              <a:rPr lang="ko-KR" altLang="en-US" dirty="0"/>
              <a:t>왼쪽</a:t>
            </a:r>
            <a:r>
              <a:rPr lang="en-US" altLang="ko-KR" dirty="0"/>
              <a:t>, R : </a:t>
            </a:r>
            <a:r>
              <a:rPr lang="ko-KR" altLang="en-US" dirty="0"/>
              <a:t>오른쪽</a:t>
            </a:r>
            <a:endParaRPr lang="en-US" altLang="ko-KR" dirty="0"/>
          </a:p>
          <a:p>
            <a:r>
              <a:rPr lang="en-US" altLang="ko-KR" dirty="0"/>
              <a:t>Roll -&gt; X</a:t>
            </a:r>
            <a:r>
              <a:rPr lang="ko-KR" altLang="en-US" dirty="0"/>
              <a:t>축 관련 회전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Pitch -&gt; Y</a:t>
            </a:r>
            <a:r>
              <a:rPr lang="ko-KR" altLang="en-US" dirty="0"/>
              <a:t>축 관련 회전 </a:t>
            </a:r>
          </a:p>
        </p:txBody>
      </p:sp>
    </p:spTree>
    <p:extLst>
      <p:ext uri="{BB962C8B-B14F-4D97-AF65-F5344CB8AC3E}">
        <p14:creationId xmlns:p14="http://schemas.microsoft.com/office/powerpoint/2010/main" val="149794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695BD-BD05-7E38-BBB2-D3C2DB00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1E39A-4B7D-8B3E-8B8E-B9F8A928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1. STM32</a:t>
            </a:r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모터드라이버 및 </a:t>
            </a:r>
            <a:r>
              <a:rPr lang="en-US" altLang="ko-KR" sz="3200" dirty="0"/>
              <a:t>MDAS</a:t>
            </a:r>
          </a:p>
          <a:p>
            <a:r>
              <a:rPr lang="en-US" altLang="ko-KR" sz="3200" dirty="0"/>
              <a:t>3. Raspberrypi4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52A33-E4FB-994C-5005-510C409C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47" y="203200"/>
            <a:ext cx="10659110" cy="1325563"/>
          </a:xfrm>
        </p:spPr>
        <p:txBody>
          <a:bodyPr/>
          <a:lstStyle/>
          <a:p>
            <a:r>
              <a:rPr lang="en-US" altLang="ko-KR" dirty="0"/>
              <a:t>MPU6050 Main</a:t>
            </a:r>
            <a:r>
              <a:rPr lang="ko-KR" altLang="en-US" dirty="0"/>
              <a:t>에서 추가된 모듈들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29CE515-D360-F110-67D9-05F2C7D0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7" y="1766142"/>
            <a:ext cx="5083562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4F34673-D127-8B76-1DEA-66D5F68C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90" y="1491368"/>
            <a:ext cx="5333963" cy="4626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A8644-3E49-CC1F-C763-ED50E326CFCA}"/>
              </a:ext>
            </a:extLst>
          </p:cNvPr>
          <p:cNvSpPr txBox="1"/>
          <p:nvPr/>
        </p:nvSpPr>
        <p:spPr>
          <a:xfrm>
            <a:off x="558428" y="62854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MPU6050 </a:t>
            </a:r>
            <a:r>
              <a:rPr lang="ko-KR" altLang="en-US" dirty="0"/>
              <a:t>데이터 저장 클래스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F4A2B-769E-94EA-8135-3FEE6E0E87D3}"/>
              </a:ext>
            </a:extLst>
          </p:cNvPr>
          <p:cNvSpPr txBox="1"/>
          <p:nvPr/>
        </p:nvSpPr>
        <p:spPr>
          <a:xfrm>
            <a:off x="6326790" y="62854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Kalman Angle </a:t>
            </a:r>
            <a:r>
              <a:rPr lang="ko-KR" altLang="en-US" dirty="0"/>
              <a:t>필터링 계산 모듈</a:t>
            </a:r>
          </a:p>
        </p:txBody>
      </p:sp>
    </p:spTree>
    <p:extLst>
      <p:ext uri="{BB962C8B-B14F-4D97-AF65-F5344CB8AC3E}">
        <p14:creationId xmlns:p14="http://schemas.microsoft.com/office/powerpoint/2010/main" val="315002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33DE3FC-87C0-F6BA-8B46-92A35013D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405631"/>
            <a:ext cx="5666105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82E2452-1561-DF98-00A6-28A307BA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04" y="405631"/>
            <a:ext cx="5666105" cy="5416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7F09A-E073-EDAE-0D1E-DC664270A985}"/>
              </a:ext>
            </a:extLst>
          </p:cNvPr>
          <p:cNvSpPr txBox="1"/>
          <p:nvPr/>
        </p:nvSpPr>
        <p:spPr>
          <a:xfrm>
            <a:off x="495300" y="527685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31_MPU6050 </a:t>
            </a:r>
            <a:r>
              <a:rPr lang="ko-KR" altLang="en-US" dirty="0"/>
              <a:t>관련 주소를 </a:t>
            </a:r>
            <a:r>
              <a:rPr lang="ko-KR" altLang="en-US" dirty="0" err="1"/>
              <a:t>변수화한</a:t>
            </a:r>
            <a:r>
              <a:rPr lang="ko-KR" altLang="en-US" dirty="0"/>
              <a:t> 모듈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78A1-E73E-046C-F92C-70E31995B583}"/>
              </a:ext>
            </a:extLst>
          </p:cNvPr>
          <p:cNvSpPr txBox="1"/>
          <p:nvPr/>
        </p:nvSpPr>
        <p:spPr>
          <a:xfrm>
            <a:off x="6186804" y="600075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PyComms</a:t>
            </a:r>
            <a:r>
              <a:rPr lang="en-US" altLang="ko-KR" dirty="0"/>
              <a:t> -&gt; </a:t>
            </a:r>
            <a:r>
              <a:rPr lang="ko-KR" altLang="en-US" dirty="0"/>
              <a:t>나도 잘 모름</a:t>
            </a:r>
          </a:p>
        </p:txBody>
      </p:sp>
    </p:spTree>
    <p:extLst>
      <p:ext uri="{BB962C8B-B14F-4D97-AF65-F5344CB8AC3E}">
        <p14:creationId xmlns:p14="http://schemas.microsoft.com/office/powerpoint/2010/main" val="401162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FAE4-0D65-351C-DE4B-DF43C3E4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99" y="42748"/>
            <a:ext cx="10659110" cy="1325563"/>
          </a:xfrm>
        </p:spPr>
        <p:txBody>
          <a:bodyPr/>
          <a:lstStyle/>
          <a:p>
            <a:r>
              <a:rPr lang="en-US" altLang="ko-KR" dirty="0" err="1"/>
              <a:t>RastoMotor</a:t>
            </a:r>
            <a:r>
              <a:rPr lang="en-US" altLang="ko-KR" dirty="0"/>
              <a:t>(STM) </a:t>
            </a:r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CB6D6D0-FD26-9094-6ADE-50CEDAD3D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7" y="1611086"/>
            <a:ext cx="5351410" cy="3429297"/>
          </a:xfrm>
          <a:prstGeom prst="rect">
            <a:avLst/>
          </a:prstGeom>
        </p:spPr>
      </p:pic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A44F098F-1E56-697B-78E3-4F2C37FA3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38" y="867455"/>
            <a:ext cx="4337763" cy="5741378"/>
          </a:xfrm>
        </p:spPr>
      </p:pic>
    </p:spTree>
    <p:extLst>
      <p:ext uri="{BB962C8B-B14F-4D97-AF65-F5344CB8AC3E}">
        <p14:creationId xmlns:p14="http://schemas.microsoft.com/office/powerpoint/2010/main" val="2361226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8B30-E0CB-38E5-3B8A-815EAF8B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RastoMotor</a:t>
            </a:r>
            <a:r>
              <a:rPr lang="en-US" altLang="ko-KR" dirty="0"/>
              <a:t> (</a:t>
            </a:r>
            <a:r>
              <a:rPr lang="ko-KR" altLang="en-US" dirty="0"/>
              <a:t>파이 쪽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96815FD-3FAD-699B-1DB6-417E91F95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0" y="1825624"/>
            <a:ext cx="6794986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B941B9-B8FD-62F0-8CDB-FF686479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610" y="2029441"/>
            <a:ext cx="6226080" cy="4077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C99E7-3884-19E0-4E7E-5CBF13E1EABF}"/>
              </a:ext>
            </a:extLst>
          </p:cNvPr>
          <p:cNvSpPr txBox="1"/>
          <p:nvPr/>
        </p:nvSpPr>
        <p:spPr>
          <a:xfrm>
            <a:off x="6353175" y="6176962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X</a:t>
            </a:r>
            <a:r>
              <a:rPr lang="ko-KR" altLang="en-US" dirty="0"/>
              <a:t>축 회전 관련 값 </a:t>
            </a:r>
            <a:r>
              <a:rPr lang="en-US" altLang="ko-KR" dirty="0"/>
              <a:t>3</a:t>
            </a:r>
            <a:r>
              <a:rPr lang="ko-KR" altLang="en-US" dirty="0"/>
              <a:t>자리에서 반올림</a:t>
            </a:r>
            <a:r>
              <a:rPr lang="en-US" altLang="ko-KR"/>
              <a:t> * 100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80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D3710-8B87-ADCC-F1E7-48653C77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4 UART </a:t>
            </a:r>
            <a:r>
              <a:rPr lang="ko-KR" altLang="en-US" dirty="0"/>
              <a:t>설정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E955-F2D6-DEAC-970D-2DDBEC77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https://blog.naver.com/PostView.nhn?blogId=emperonics&amp;logNo=222039301356</a:t>
            </a:r>
            <a:endParaRPr lang="en-US" altLang="ko-KR" dirty="0"/>
          </a:p>
          <a:p>
            <a:r>
              <a:rPr lang="en-US" altLang="ko-KR" dirty="0"/>
              <a:t>https://periar.tistory.com/230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34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EAAD3-F976-8152-BED7-8E9C2D52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en-US" altLang="ko-KR" dirty="0"/>
              <a:t>4 I2C </a:t>
            </a:r>
            <a:r>
              <a:rPr lang="ko-KR" altLang="en-US" dirty="0"/>
              <a:t>설정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A2007-9B4E-A5FD-AB25-24E2AFD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https://blog.naver.com/PostView.nhn?blogId=chgy2131&amp;logNo=221922893758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96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E9817-C0D5-A754-2440-A6B38C98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4 </a:t>
            </a:r>
            <a:r>
              <a:rPr lang="ko-KR" altLang="en-US" dirty="0"/>
              <a:t>선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3E25-ED83-4978-9CE6-9AD0A221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UART 3,4 </a:t>
            </a:r>
            <a:r>
              <a:rPr lang="ko-KR" altLang="en-US" dirty="0"/>
              <a:t>쓰기에 </a:t>
            </a:r>
            <a:r>
              <a:rPr lang="en-US" altLang="ko-KR"/>
              <a:t>GPIO 8,9 : UART4, GPIO 14,15 : UART3 </a:t>
            </a:r>
            <a:r>
              <a:rPr lang="ko-KR" altLang="en-US" dirty="0"/>
              <a:t>사용 </a:t>
            </a:r>
            <a:r>
              <a:rPr lang="en-US" altLang="ko-KR" dirty="0"/>
              <a:t>-&gt; Baud rate </a:t>
            </a:r>
            <a:r>
              <a:rPr lang="ko-KR" altLang="en-US" dirty="0"/>
              <a:t>설정은 </a:t>
            </a:r>
            <a:r>
              <a:rPr lang="ko-KR" altLang="en-US" dirty="0" err="1"/>
              <a:t>파이썬에서</a:t>
            </a:r>
            <a:r>
              <a:rPr lang="ko-KR" altLang="en-US" dirty="0"/>
              <a:t> 진행</a:t>
            </a:r>
            <a:endParaRPr lang="en-US" altLang="ko-KR" dirty="0"/>
          </a:p>
          <a:p>
            <a:r>
              <a:rPr lang="en-US" altLang="ko-KR" dirty="0"/>
              <a:t>2. MPU6050</a:t>
            </a:r>
            <a:r>
              <a:rPr lang="ko-KR" altLang="en-US" dirty="0"/>
              <a:t>은 </a:t>
            </a:r>
            <a:r>
              <a:rPr lang="en-US" altLang="ko-KR" dirty="0"/>
              <a:t>SPI </a:t>
            </a:r>
            <a:r>
              <a:rPr lang="ko-KR" altLang="en-US" dirty="0"/>
              <a:t>통신이기에 </a:t>
            </a:r>
            <a:r>
              <a:rPr lang="en-US" altLang="ko-KR" dirty="0"/>
              <a:t>GPIO 2-3</a:t>
            </a:r>
            <a:r>
              <a:rPr lang="ko-KR" altLang="en-US" dirty="0"/>
              <a:t>에 연결 </a:t>
            </a:r>
            <a:r>
              <a:rPr lang="en-US" altLang="ko-KR" dirty="0"/>
              <a:t>, </a:t>
            </a:r>
            <a:r>
              <a:rPr lang="ko-KR" altLang="en-US" dirty="0"/>
              <a:t>주소 값은 각각 </a:t>
            </a:r>
            <a:r>
              <a:rPr lang="en-US" altLang="ko-KR" dirty="0"/>
              <a:t>0x68, 0x69, 0x6A</a:t>
            </a:r>
            <a:r>
              <a:rPr lang="ko-KR" altLang="en-US" dirty="0"/>
              <a:t>로 예정</a:t>
            </a:r>
            <a:endParaRPr lang="en-US" altLang="ko-KR" dirty="0"/>
          </a:p>
          <a:p>
            <a:r>
              <a:rPr lang="en-US" altLang="ko-KR" dirty="0"/>
              <a:t>3. STM32,</a:t>
            </a:r>
            <a:r>
              <a:rPr lang="ko-KR" altLang="en-US" dirty="0"/>
              <a:t> </a:t>
            </a:r>
            <a:r>
              <a:rPr lang="en-US" altLang="ko-KR" dirty="0"/>
              <a:t>MAX485</a:t>
            </a:r>
            <a:r>
              <a:rPr lang="ko-KR" altLang="en-US" dirty="0"/>
              <a:t>는 외부 전원에서 따로 </a:t>
            </a:r>
            <a:r>
              <a:rPr lang="en-US" altLang="ko-KR" dirty="0"/>
              <a:t>5V, GND </a:t>
            </a:r>
            <a:r>
              <a:rPr lang="ko-KR" altLang="en-US" dirty="0"/>
              <a:t>뽑을 예정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웹캠은</a:t>
            </a:r>
            <a:r>
              <a:rPr lang="ko-KR" altLang="en-US" dirty="0"/>
              <a:t> </a:t>
            </a:r>
            <a:r>
              <a:rPr lang="en-US" altLang="ko-KR" dirty="0"/>
              <a:t>USB</a:t>
            </a:r>
            <a:r>
              <a:rPr lang="ko-KR" altLang="en-US" dirty="0"/>
              <a:t>로 연결할거고 </a:t>
            </a:r>
            <a:r>
              <a:rPr lang="en-US" altLang="ko-KR" dirty="0"/>
              <a:t>, port - &gt; /dev/ttyUSB0 </a:t>
            </a:r>
            <a:r>
              <a:rPr lang="ko-KR" altLang="en-US" dirty="0"/>
              <a:t>일거임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27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957F1-EEB6-9BE8-C71B-AAF3E7B7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STM32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5006-C4A1-F4BA-5C15-7104CFB5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펌웨어 목표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ko-KR" altLang="en-US" dirty="0"/>
              <a:t>모터 드라이버와 </a:t>
            </a:r>
            <a:r>
              <a:rPr lang="en-US" altLang="ko-KR" dirty="0"/>
              <a:t>RS485 </a:t>
            </a:r>
            <a:r>
              <a:rPr lang="ko-KR" altLang="en-US" dirty="0"/>
              <a:t>통신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</a:t>
            </a:r>
            <a:r>
              <a:rPr lang="en-US" altLang="ko-KR" dirty="0"/>
              <a:t>UART </a:t>
            </a:r>
            <a:r>
              <a:rPr lang="ko-KR" altLang="en-US" dirty="0"/>
              <a:t>통신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ko-KR" altLang="en-US" dirty="0"/>
              <a:t>모터 </a:t>
            </a:r>
            <a:r>
              <a:rPr lang="ko-KR" altLang="en-US" dirty="0" err="1"/>
              <a:t>드라이버값</a:t>
            </a:r>
            <a:r>
              <a:rPr lang="ko-KR" altLang="en-US" dirty="0"/>
              <a:t> 받아오기</a:t>
            </a:r>
            <a:r>
              <a:rPr lang="en-US" altLang="ko-KR" dirty="0"/>
              <a:t>(</a:t>
            </a:r>
            <a:r>
              <a:rPr lang="ko-KR" altLang="en-US" dirty="0"/>
              <a:t>주로</a:t>
            </a:r>
            <a:r>
              <a:rPr lang="en-US" altLang="ko-KR" dirty="0"/>
              <a:t>, Angle or </a:t>
            </a:r>
            <a:r>
              <a:rPr lang="ko-KR" altLang="en-US" dirty="0"/>
              <a:t>전류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최종 목표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라즈베리파이로</a:t>
            </a:r>
            <a:r>
              <a:rPr lang="ko-KR" altLang="en-US" dirty="0"/>
              <a:t> </a:t>
            </a:r>
            <a:r>
              <a:rPr lang="ko-KR" altLang="en-US" dirty="0" err="1"/>
              <a:t>센서값</a:t>
            </a:r>
            <a:r>
              <a:rPr lang="ko-KR" altLang="en-US" dirty="0"/>
              <a:t> 받아서</a:t>
            </a:r>
            <a:r>
              <a:rPr lang="en-US" altLang="ko-KR" dirty="0"/>
              <a:t>, </a:t>
            </a:r>
            <a:r>
              <a:rPr lang="ko-KR" altLang="en-US" dirty="0"/>
              <a:t>모터 </a:t>
            </a:r>
            <a:r>
              <a:rPr lang="en-US" altLang="ko-KR" dirty="0"/>
              <a:t>PID</a:t>
            </a:r>
            <a:r>
              <a:rPr lang="ko-KR" altLang="en-US" dirty="0"/>
              <a:t> 제어 </a:t>
            </a:r>
            <a:r>
              <a:rPr lang="en-US" altLang="ko-KR" dirty="0"/>
              <a:t>-&gt; </a:t>
            </a:r>
            <a:r>
              <a:rPr lang="ko-KR" altLang="en-US" dirty="0"/>
              <a:t>로봇이 계단 올라가게 하기</a:t>
            </a:r>
          </a:p>
        </p:txBody>
      </p:sp>
    </p:spTree>
    <p:extLst>
      <p:ext uri="{BB962C8B-B14F-4D97-AF65-F5344CB8AC3E}">
        <p14:creationId xmlns:p14="http://schemas.microsoft.com/office/powerpoint/2010/main" val="204566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D187-50E2-ABC3-1EBA-2346D4BC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5" y="229339"/>
            <a:ext cx="10659110" cy="1325563"/>
          </a:xfrm>
        </p:spPr>
        <p:txBody>
          <a:bodyPr/>
          <a:lstStyle/>
          <a:p>
            <a:r>
              <a:rPr lang="en-US" altLang="ko-KR"/>
              <a:t>1-1 RS485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E32DE-C822-CE41-F3D9-A3EEA316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274" y="1435469"/>
            <a:ext cx="5597525" cy="4843463"/>
          </a:xfrm>
        </p:spPr>
        <p:txBody>
          <a:bodyPr/>
          <a:lstStyle/>
          <a:p>
            <a:r>
              <a:rPr lang="ko-KR" altLang="en-US" dirty="0"/>
              <a:t>설명 생략 </a:t>
            </a:r>
            <a:r>
              <a:rPr lang="en-US" altLang="ko-KR" dirty="0"/>
              <a:t>(Serial </a:t>
            </a:r>
            <a:r>
              <a:rPr lang="ko-KR" altLang="en-US" dirty="0"/>
              <a:t>통신의 일종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모터드라이버의 </a:t>
            </a:r>
            <a:r>
              <a:rPr lang="en-US" altLang="ko-KR" dirty="0"/>
              <a:t>12,14,15 Pin </a:t>
            </a:r>
            <a:r>
              <a:rPr lang="ko-KR" altLang="en-US" dirty="0"/>
              <a:t>사용 </a:t>
            </a:r>
            <a:r>
              <a:rPr lang="en-US" altLang="ko-KR" dirty="0"/>
              <a:t>-&gt; MAX485</a:t>
            </a:r>
            <a:r>
              <a:rPr lang="ko-KR" altLang="en-US" dirty="0"/>
              <a:t>에 </a:t>
            </a:r>
            <a:r>
              <a:rPr lang="en-US" altLang="ko-KR" dirty="0"/>
              <a:t>A - 14(+), B – 15(-)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MAX485</a:t>
            </a:r>
            <a:r>
              <a:rPr lang="ko-KR" altLang="en-US" dirty="0"/>
              <a:t>는 </a:t>
            </a:r>
            <a:r>
              <a:rPr lang="en-US" altLang="ko-KR" dirty="0"/>
              <a:t>RE, RO, DE, DI Pin</a:t>
            </a:r>
            <a:r>
              <a:rPr lang="ko-KR" altLang="en-US" dirty="0"/>
              <a:t>이 있는데 이</a:t>
            </a:r>
            <a:r>
              <a:rPr lang="en-US" altLang="ko-KR" dirty="0"/>
              <a:t> Pin</a:t>
            </a:r>
            <a:r>
              <a:rPr lang="ko-KR" altLang="en-US" dirty="0"/>
              <a:t>들은 </a:t>
            </a:r>
            <a:r>
              <a:rPr lang="en-US" altLang="ko-KR" dirty="0"/>
              <a:t>L432KC</a:t>
            </a:r>
            <a:r>
              <a:rPr lang="ko-KR" altLang="en-US" dirty="0"/>
              <a:t>에 연결한다</a:t>
            </a:r>
            <a:r>
              <a:rPr lang="en-US" altLang="ko-KR" dirty="0"/>
              <a:t>. VCC – 5V, GND</a:t>
            </a:r>
            <a:r>
              <a:rPr lang="ko-KR" altLang="en-US" dirty="0"/>
              <a:t>는 연결 필요</a:t>
            </a:r>
            <a:r>
              <a:rPr lang="en-US" altLang="ko-KR" dirty="0"/>
              <a:t>(VCC </a:t>
            </a:r>
            <a:r>
              <a:rPr lang="ko-KR" altLang="en-US" dirty="0" err="1"/>
              <a:t>나온데서</a:t>
            </a:r>
            <a:r>
              <a:rPr lang="ko-KR" altLang="en-US" dirty="0"/>
              <a:t> 연결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UART1 </a:t>
            </a:r>
            <a:r>
              <a:rPr lang="ko-KR" altLang="en-US" dirty="0"/>
              <a:t>사용시 </a:t>
            </a:r>
            <a:r>
              <a:rPr lang="en-US" altLang="ko-KR" dirty="0"/>
              <a:t>: RO – D0 pin, DI – D1 pin,</a:t>
            </a:r>
            <a:r>
              <a:rPr lang="ko-KR" altLang="en-US" dirty="0"/>
              <a:t> </a:t>
            </a:r>
            <a:r>
              <a:rPr lang="en-US" altLang="ko-KR" dirty="0"/>
              <a:t>DE,RE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D2 Pin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UART2 </a:t>
            </a:r>
            <a:r>
              <a:rPr lang="ko-KR" altLang="en-US" dirty="0"/>
              <a:t>사용시 </a:t>
            </a:r>
            <a:r>
              <a:rPr lang="en-US" altLang="ko-KR" dirty="0"/>
              <a:t>: RO – A2 , DI – A7 , DE,RE - ??? </a:t>
            </a:r>
            <a:r>
              <a:rPr lang="ko-KR" altLang="en-US" dirty="0" err="1"/>
              <a:t>기억안남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필기구, 스크린샷이(가) 표시된 사진&#10;&#10;자동 생성된 설명">
            <a:extLst>
              <a:ext uri="{FF2B5EF4-FFF2-40B4-BE49-F238E27FC236}">
                <a16:creationId xmlns:a16="http://schemas.microsoft.com/office/drawing/2014/main" id="{C841481A-8BB8-E59B-7FDA-8F1D4CE5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" y="1435469"/>
            <a:ext cx="5143500" cy="51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07A90-633E-33F1-9ACC-2B0E63D8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31" y="152822"/>
            <a:ext cx="4570782" cy="1325563"/>
          </a:xfrm>
        </p:spPr>
        <p:txBody>
          <a:bodyPr/>
          <a:lstStyle/>
          <a:p>
            <a:r>
              <a:rPr lang="en-US" altLang="ko-KR" dirty="0"/>
              <a:t>IOC</a:t>
            </a:r>
            <a:r>
              <a:rPr lang="ko-KR" altLang="en-US" dirty="0"/>
              <a:t> 파일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1818B5-AA1B-C202-CF01-74EB0ACA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1" y="1478385"/>
            <a:ext cx="79390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3675D-BDF6-0FEC-6D88-4174CB3CFF38}"/>
              </a:ext>
            </a:extLst>
          </p:cNvPr>
          <p:cNvSpPr txBox="1"/>
          <p:nvPr/>
        </p:nvSpPr>
        <p:spPr>
          <a:xfrm>
            <a:off x="8843058" y="1562582"/>
            <a:ext cx="3055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STM32</a:t>
            </a:r>
            <a:r>
              <a:rPr lang="ko-KR" altLang="en-US" dirty="0"/>
              <a:t>의 특별한 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IOC</a:t>
            </a:r>
          </a:p>
          <a:p>
            <a:r>
              <a:rPr lang="en-US" altLang="ko-KR" dirty="0"/>
              <a:t>-&gt; Pin</a:t>
            </a:r>
            <a:r>
              <a:rPr lang="ko-KR" altLang="en-US" dirty="0"/>
              <a:t> 위치에 따라 여러 기능을 </a:t>
            </a:r>
            <a:r>
              <a:rPr lang="ko-KR" altLang="en-US" dirty="0" err="1"/>
              <a:t>쓸수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기능을 설정하고 저장을 하면 자동으로 관련된 설정 코드를 작성해줌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FreeRTOS</a:t>
            </a:r>
            <a:r>
              <a:rPr lang="ko-KR" altLang="en-US" dirty="0"/>
              <a:t>등 미들웨어를 설정이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34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877A-571E-0FB2-23A1-865D00CF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파일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04BB-1F38-7207-81A5-F79A7DFA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RS485</a:t>
            </a:r>
            <a:r>
              <a:rPr lang="ko-KR" altLang="en-US" dirty="0"/>
              <a:t> 통신 관련 진행한 코드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모터드라이버와 연결해서 모터 돌리기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stm32_MotorControl.zip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모터드라이버 </a:t>
            </a:r>
            <a:r>
              <a:rPr lang="ko-KR" altLang="en-US" dirty="0" err="1"/>
              <a:t>엔코더</a:t>
            </a:r>
            <a:r>
              <a:rPr lang="ko-KR" altLang="en-US" dirty="0"/>
              <a:t> 값 읽어오기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ReadAngle.zip</a:t>
            </a:r>
          </a:p>
          <a:p>
            <a:pPr marL="457200" indent="-457200">
              <a:buAutoNum type="arabicPeriod"/>
            </a:pP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+ MPU6050 -&gt; STM32 -&gt; </a:t>
            </a:r>
            <a:r>
              <a:rPr lang="ko-KR" altLang="en-US" dirty="0"/>
              <a:t>모터드라이버 </a:t>
            </a:r>
            <a:r>
              <a:rPr lang="en-US" altLang="ko-KR" dirty="0"/>
              <a:t>-&gt; </a:t>
            </a:r>
            <a:r>
              <a:rPr lang="ko-KR" altLang="en-US" dirty="0"/>
              <a:t>모터 작동 </a:t>
            </a:r>
            <a:r>
              <a:rPr lang="en-US" altLang="ko-KR" dirty="0">
                <a:sym typeface="Wingdings" panose="05000000000000000000" pitchFamily="2" charset="2"/>
              </a:rPr>
              <a:t> RastoMotor.zip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MPU6050</a:t>
            </a:r>
            <a:r>
              <a:rPr lang="ko-KR" altLang="en-US" dirty="0"/>
              <a:t>의 </a:t>
            </a:r>
            <a:r>
              <a:rPr lang="ko-KR" altLang="en-US" dirty="0" err="1"/>
              <a:t>센서값을</a:t>
            </a:r>
            <a:r>
              <a:rPr lang="ko-KR" altLang="en-US" dirty="0"/>
              <a:t> </a:t>
            </a:r>
            <a:r>
              <a:rPr lang="en-US" altLang="ko-KR" dirty="0"/>
              <a:t>STM32</a:t>
            </a:r>
            <a:r>
              <a:rPr lang="ko-KR" altLang="en-US" dirty="0"/>
              <a:t>로 받아오기 </a:t>
            </a:r>
            <a:r>
              <a:rPr lang="en-US" altLang="ko-KR" dirty="0"/>
              <a:t>-&gt; </a:t>
            </a:r>
            <a:r>
              <a:rPr lang="en-US" altLang="ko-KR" dirty="0" err="1"/>
              <a:t>Kalman_MPU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6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CB821-573B-9A7F-108C-BC48E797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작성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F5EB6-BAC7-E9EA-3313-828EF012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기본적으로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en-US" altLang="ko-KR" dirty="0"/>
              <a:t>USER CODE Includes</a:t>
            </a:r>
            <a:r>
              <a:rPr lang="ko-KR" altLang="en-US" dirty="0"/>
              <a:t>에는 </a:t>
            </a:r>
            <a:r>
              <a:rPr lang="en-US" altLang="ko-KR" dirty="0" err="1"/>
              <a:t>stdio.h</a:t>
            </a:r>
            <a:r>
              <a:rPr lang="ko-KR" altLang="en-US" dirty="0"/>
              <a:t>를 꼭 써주자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선언되는 변수</a:t>
            </a:r>
            <a:r>
              <a:rPr lang="en-US" altLang="ko-KR" dirty="0"/>
              <a:t>, </a:t>
            </a:r>
            <a:r>
              <a:rPr lang="ko-KR" altLang="en-US" dirty="0"/>
              <a:t>구조체 등 형식적인 틀이 존재</a:t>
            </a:r>
            <a:endParaRPr lang="en-US" altLang="ko-KR" dirty="0"/>
          </a:p>
          <a:p>
            <a:r>
              <a:rPr lang="en-US" altLang="ko-KR" dirty="0"/>
              <a:t>3. * USER CODE BEGIN ---- </a:t>
            </a:r>
            <a:r>
              <a:rPr lang="ko-KR" altLang="en-US" dirty="0"/>
              <a:t>그 아래부터 변수를 선언해야 나중에 </a:t>
            </a:r>
            <a:r>
              <a:rPr lang="en-US" altLang="ko-KR" dirty="0"/>
              <a:t>.</a:t>
            </a:r>
            <a:r>
              <a:rPr lang="en-US" altLang="ko-KR" dirty="0" err="1"/>
              <a:t>ioc</a:t>
            </a:r>
            <a:r>
              <a:rPr lang="ko-KR" altLang="en-US" dirty="0"/>
              <a:t> 파일 만지고 나서 저장할 때 변수가 </a:t>
            </a:r>
            <a:r>
              <a:rPr lang="ko-KR" altLang="en-US" dirty="0" err="1"/>
              <a:t>안사라짐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세팅이 되어 있지만</a:t>
            </a:r>
            <a:r>
              <a:rPr lang="en-US" altLang="ko-KR" dirty="0"/>
              <a:t>, </a:t>
            </a:r>
            <a:r>
              <a:rPr lang="ko-KR" altLang="en-US" dirty="0"/>
              <a:t>보이지 않는 함수들이 많음</a:t>
            </a:r>
            <a:r>
              <a:rPr lang="en-US" altLang="ko-KR" dirty="0"/>
              <a:t>. (</a:t>
            </a:r>
            <a:r>
              <a:rPr lang="ko-KR" altLang="en-US" dirty="0"/>
              <a:t>프로토타입 함수가 많아서 </a:t>
            </a:r>
            <a:r>
              <a:rPr lang="ko-KR" altLang="en-US" dirty="0" err="1"/>
              <a:t>어떨때</a:t>
            </a:r>
            <a:r>
              <a:rPr lang="ko-KR" altLang="en-US" dirty="0"/>
              <a:t> 함수를 </a:t>
            </a:r>
            <a:r>
              <a:rPr lang="ko-KR" altLang="en-US" dirty="0" err="1"/>
              <a:t>써야하는지</a:t>
            </a:r>
            <a:r>
              <a:rPr lang="ko-KR" altLang="en-US" dirty="0"/>
              <a:t> </a:t>
            </a:r>
            <a:r>
              <a:rPr lang="ko-KR" altLang="en-US" dirty="0" err="1"/>
              <a:t>알아봐야함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Main</a:t>
            </a:r>
            <a:r>
              <a:rPr lang="ko-KR" altLang="en-US" dirty="0"/>
              <a:t>문 위로만 작성 거의 그 아래부분은 만지지 않음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대부분의 함수가 </a:t>
            </a:r>
            <a:r>
              <a:rPr lang="en-US" altLang="ko-KR" dirty="0"/>
              <a:t>HAL_ </a:t>
            </a:r>
            <a:r>
              <a:rPr lang="ko-KR" altLang="en-US" dirty="0"/>
              <a:t>로 시작함</a:t>
            </a:r>
            <a:endParaRPr lang="en-US" altLang="ko-KR" dirty="0"/>
          </a:p>
          <a:p>
            <a:r>
              <a:rPr lang="en-US" altLang="ko-KR" dirty="0"/>
              <a:t>7. UART </a:t>
            </a:r>
            <a:r>
              <a:rPr lang="ko-KR" altLang="en-US" dirty="0"/>
              <a:t>통신용 변수는 </a:t>
            </a:r>
            <a:r>
              <a:rPr lang="en-US" altLang="ko-KR" dirty="0"/>
              <a:t>Uint8_t</a:t>
            </a:r>
            <a:r>
              <a:rPr lang="ko-KR" altLang="en-US" dirty="0"/>
              <a:t>로만 설정</a:t>
            </a:r>
            <a:r>
              <a:rPr lang="en-US" altLang="ko-KR" dirty="0"/>
              <a:t>, </a:t>
            </a:r>
            <a:r>
              <a:rPr lang="ko-KR" altLang="en-US" dirty="0"/>
              <a:t>내부 처리용은 </a:t>
            </a:r>
            <a:r>
              <a:rPr lang="en-US" altLang="ko-KR" dirty="0" err="1"/>
              <a:t>int,double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64875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88A2F-2B88-0CA2-3934-78263B64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가이드 그림 </a:t>
            </a:r>
          </a:p>
        </p:txBody>
      </p:sp>
      <p:pic>
        <p:nvPicPr>
          <p:cNvPr id="5" name="내용 개체 틀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77A593B1-8150-347C-F416-A1D2F7DC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0" y="1690688"/>
            <a:ext cx="3528366" cy="1729890"/>
          </a:xfrm>
        </p:spPr>
      </p:pic>
      <p:pic>
        <p:nvPicPr>
          <p:cNvPr id="7" name="그림 6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5A234F4C-9475-B6A8-E6B0-1121DA4FB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0" y="3722760"/>
            <a:ext cx="2674852" cy="245385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5B14B85-6931-8A07-1920-34DAEECC2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22" y="5041135"/>
            <a:ext cx="2499577" cy="113547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DF40FCE-3C1C-3844-26F9-132D716CC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13" y="1690688"/>
            <a:ext cx="3581710" cy="45495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220EF6-F4E6-6B08-DAC9-F4BA26054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522" y="1690688"/>
            <a:ext cx="2575783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3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8656-6E63-E40D-2243-FF315B5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2" y="179930"/>
            <a:ext cx="10659110" cy="1325563"/>
          </a:xfrm>
        </p:spPr>
        <p:txBody>
          <a:bodyPr/>
          <a:lstStyle/>
          <a:p>
            <a:r>
              <a:rPr lang="ko-KR" altLang="en-US" dirty="0"/>
              <a:t>코드 예시 이미지 </a:t>
            </a:r>
            <a:r>
              <a:rPr lang="en-US" altLang="ko-KR" dirty="0"/>
              <a:t>– 1 (</a:t>
            </a:r>
            <a:r>
              <a:rPr lang="en-US" altLang="ko-KR" dirty="0" err="1"/>
              <a:t>Read_Angle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EBDAD6-E7DC-6EC6-2537-1198DA68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62" y="1606330"/>
            <a:ext cx="5535222" cy="2613887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6E29B7-D013-2EAA-80C8-100E5F23F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32" y="1643653"/>
            <a:ext cx="4884843" cy="4069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5209A5-776B-27C5-2E74-802BF70308CA}"/>
              </a:ext>
            </a:extLst>
          </p:cNvPr>
          <p:cNvSpPr txBox="1"/>
          <p:nvPr/>
        </p:nvSpPr>
        <p:spPr>
          <a:xfrm>
            <a:off x="242838" y="4607252"/>
            <a:ext cx="53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로 </a:t>
            </a:r>
            <a:r>
              <a:rPr lang="en-US" altLang="ko-KR" dirty="0"/>
              <a:t>UART TX</a:t>
            </a:r>
            <a:r>
              <a:rPr lang="ko-KR" altLang="en-US" dirty="0"/>
              <a:t> 가능하게 하는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6314A-F7F2-8A15-B975-339414580591}"/>
              </a:ext>
            </a:extLst>
          </p:cNvPr>
          <p:cNvSpPr txBox="1"/>
          <p:nvPr/>
        </p:nvSpPr>
        <p:spPr>
          <a:xfrm>
            <a:off x="6400532" y="6111960"/>
            <a:ext cx="53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UART</a:t>
            </a:r>
            <a:r>
              <a:rPr lang="ko-KR" altLang="en-US" dirty="0"/>
              <a:t>로 수신을 </a:t>
            </a:r>
            <a:r>
              <a:rPr lang="ko-KR" altLang="en-US" dirty="0" err="1"/>
              <a:t>끝났을때</a:t>
            </a:r>
            <a:r>
              <a:rPr lang="ko-KR" altLang="en-US" dirty="0"/>
              <a:t> 동작을 코딩하는 부분</a:t>
            </a:r>
          </a:p>
        </p:txBody>
      </p:sp>
    </p:spTree>
    <p:extLst>
      <p:ext uri="{BB962C8B-B14F-4D97-AF65-F5344CB8AC3E}">
        <p14:creationId xmlns:p14="http://schemas.microsoft.com/office/powerpoint/2010/main" val="221400042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1193</Words>
  <Application>Microsoft Office PowerPoint</Application>
  <PresentationFormat>와이드스크린</PresentationFormat>
  <Paragraphs>137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Microsoft GothicNeo</vt:lpstr>
      <vt:lpstr>Microsoft GothicNeo Light</vt:lpstr>
      <vt:lpstr>맑은 고딕</vt:lpstr>
      <vt:lpstr>Arial</vt:lpstr>
      <vt:lpstr>ConfettiVTI</vt:lpstr>
      <vt:lpstr>펌웨어 진행과정 발표</vt:lpstr>
      <vt:lpstr>목차</vt:lpstr>
      <vt:lpstr>1. STM32</vt:lpstr>
      <vt:lpstr>1-1 RS485 연결</vt:lpstr>
      <vt:lpstr>IOC 파일</vt:lpstr>
      <vt:lpstr>코드 파일 설명</vt:lpstr>
      <vt:lpstr>코드 작성 가이드</vt:lpstr>
      <vt:lpstr>가이드 그림 </vt:lpstr>
      <vt:lpstr>코드 예시 이미지 – 1 (Read_Angle) </vt:lpstr>
      <vt:lpstr>코드 예시 이미지-2</vt:lpstr>
      <vt:lpstr>코드 예시 이미지-3</vt:lpstr>
      <vt:lpstr>2. 모터드라이버  MDAS</vt:lpstr>
      <vt:lpstr>PowerPoint 프레젠테이션</vt:lpstr>
      <vt:lpstr>PowerPoint 프레젠테이션</vt:lpstr>
      <vt:lpstr>3. Raspberry Pi</vt:lpstr>
      <vt:lpstr>3-1 라즈베리파이 코드</vt:lpstr>
      <vt:lpstr>코드 이미지(RastoWin, 파이쪽)</vt:lpstr>
      <vt:lpstr>코드 이미지(RastoWin, STM쪽)</vt:lpstr>
      <vt:lpstr>KALMAN - MPU6050 Main</vt:lpstr>
      <vt:lpstr>MPU6050 Main에서 추가된 모듈들</vt:lpstr>
      <vt:lpstr>PowerPoint 프레젠테이션</vt:lpstr>
      <vt:lpstr>RastoMotor(STM) </vt:lpstr>
      <vt:lpstr>RastoMotor (파이 쪽 코드)</vt:lpstr>
      <vt:lpstr>라즈베리파이4 UART 설정 방법</vt:lpstr>
      <vt:lpstr>라즈베리파이4 I2C 설정 방법</vt:lpstr>
      <vt:lpstr>3-2 라즈베리파이 4 선 연결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펌웨어 진행과정 발표</dc:title>
  <dc:creator>박민규</dc:creator>
  <cp:lastModifiedBy>박민규</cp:lastModifiedBy>
  <cp:revision>96</cp:revision>
  <dcterms:created xsi:type="dcterms:W3CDTF">2023-04-14T04:50:15Z</dcterms:created>
  <dcterms:modified xsi:type="dcterms:W3CDTF">2023-04-20T07:52:01Z</dcterms:modified>
</cp:coreProperties>
</file>