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8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12405-BFA6-14F6-C151-36BACB48A9A8}" v="60" dt="2024-06-03T20:31:27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olikkill krolikkill" userId="a80133a06f82c395" providerId="Windows Live" clId="Web-{C7682496-76F8-5365-F34B-0038E11BB58F}"/>
    <pc:docChg chg="modSld addMainMaster delMainMaster">
      <pc:chgData name="krolikkill krolikkill" userId="a80133a06f82c395" providerId="Windows Live" clId="Web-{C7682496-76F8-5365-F34B-0038E11BB58F}" dt="2024-05-28T07:29:44.056" v="1" actId="20577"/>
      <pc:docMkLst>
        <pc:docMk/>
      </pc:docMkLst>
      <pc:sldChg chg="modSp mod modClrScheme chgLayout">
        <pc:chgData name="krolikkill krolikkill" userId="a80133a06f82c395" providerId="Windows Live" clId="Web-{C7682496-76F8-5365-F34B-0038E11BB58F}" dt="2024-05-28T07:29:44.056" v="1" actId="20577"/>
        <pc:sldMkLst>
          <pc:docMk/>
          <pc:sldMk cId="2964313143" sldId="256"/>
        </pc:sldMkLst>
        <pc:spChg chg="mod">
          <ac:chgData name="krolikkill krolikkill" userId="a80133a06f82c395" providerId="Windows Live" clId="Web-{C7682496-76F8-5365-F34B-0038E11BB58F}" dt="2024-05-28T07:29:44.056" v="1" actId="20577"/>
          <ac:spMkLst>
            <pc:docMk/>
            <pc:sldMk cId="2964313143" sldId="256"/>
            <ac:spMk id="3" creationId="{00000000-0000-0000-0000-000000000000}"/>
          </ac:spMkLst>
        </pc:spChg>
      </pc:sldChg>
      <pc:sldChg chg="mod modClrScheme chgLayout">
        <pc:chgData name="krolikkill krolikkill" userId="a80133a06f82c395" providerId="Windows Live" clId="Web-{C7682496-76F8-5365-F34B-0038E11BB58F}" dt="2024-05-28T07:29:36.947" v="0"/>
        <pc:sldMkLst>
          <pc:docMk/>
          <pc:sldMk cId="2677192353" sldId="257"/>
        </pc:sldMkLst>
      </pc:sldChg>
      <pc:sldChg chg="mod modClrScheme chgLayout">
        <pc:chgData name="krolikkill krolikkill" userId="a80133a06f82c395" providerId="Windows Live" clId="Web-{C7682496-76F8-5365-F34B-0038E11BB58F}" dt="2024-05-28T07:29:36.947" v="0"/>
        <pc:sldMkLst>
          <pc:docMk/>
          <pc:sldMk cId="639417891" sldId="258"/>
        </pc:sldMkLst>
      </pc:sldChg>
      <pc:sldChg chg="mod modClrScheme chgLayout">
        <pc:chgData name="krolikkill krolikkill" userId="a80133a06f82c395" providerId="Windows Live" clId="Web-{C7682496-76F8-5365-F34B-0038E11BB58F}" dt="2024-05-28T07:29:36.947" v="0"/>
        <pc:sldMkLst>
          <pc:docMk/>
          <pc:sldMk cId="1345221456" sldId="259"/>
        </pc:sldMkLst>
      </pc:sldChg>
      <pc:sldChg chg="mod modClrScheme chgLayout">
        <pc:chgData name="krolikkill krolikkill" userId="a80133a06f82c395" providerId="Windows Live" clId="Web-{C7682496-76F8-5365-F34B-0038E11BB58F}" dt="2024-05-28T07:29:36.947" v="0"/>
        <pc:sldMkLst>
          <pc:docMk/>
          <pc:sldMk cId="3519237260" sldId="260"/>
        </pc:sldMkLst>
      </pc:sldChg>
      <pc:sldChg chg="mod modClrScheme chgLayout">
        <pc:chgData name="krolikkill krolikkill" userId="a80133a06f82c395" providerId="Windows Live" clId="Web-{C7682496-76F8-5365-F34B-0038E11BB58F}" dt="2024-05-28T07:29:36.947" v="0"/>
        <pc:sldMkLst>
          <pc:docMk/>
          <pc:sldMk cId="4020066934" sldId="261"/>
        </pc:sldMkLst>
      </pc:sldChg>
      <pc:sldChg chg="mod modClrScheme chgLayout">
        <pc:chgData name="krolikkill krolikkill" userId="a80133a06f82c395" providerId="Windows Live" clId="Web-{C7682496-76F8-5365-F34B-0038E11BB58F}" dt="2024-05-28T07:29:36.947" v="0"/>
        <pc:sldMkLst>
          <pc:docMk/>
          <pc:sldMk cId="1404646943" sldId="263"/>
        </pc:sldMkLst>
      </pc:sldChg>
      <pc:sldChg chg="mod modClrScheme chgLayout">
        <pc:chgData name="krolikkill krolikkill" userId="a80133a06f82c395" providerId="Windows Live" clId="Web-{C7682496-76F8-5365-F34B-0038E11BB58F}" dt="2024-05-28T07:29:36.947" v="0"/>
        <pc:sldMkLst>
          <pc:docMk/>
          <pc:sldMk cId="3032919167" sldId="264"/>
        </pc:sldMkLst>
      </pc:sldChg>
      <pc:sldChg chg="mod modClrScheme chgLayout">
        <pc:chgData name="krolikkill krolikkill" userId="a80133a06f82c395" providerId="Windows Live" clId="Web-{C7682496-76F8-5365-F34B-0038E11BB58F}" dt="2024-05-28T07:29:36.947" v="0"/>
        <pc:sldMkLst>
          <pc:docMk/>
          <pc:sldMk cId="3263726261" sldId="265"/>
        </pc:sldMkLst>
      </pc:sldChg>
      <pc:sldChg chg="mod modClrScheme chgLayout">
        <pc:chgData name="krolikkill krolikkill" userId="a80133a06f82c395" providerId="Windows Live" clId="Web-{C7682496-76F8-5365-F34B-0038E11BB58F}" dt="2024-05-28T07:29:36.947" v="0"/>
        <pc:sldMkLst>
          <pc:docMk/>
          <pc:sldMk cId="2726619307" sldId="266"/>
        </pc:sldMkLst>
      </pc:sldChg>
      <pc:sldChg chg="mod modClrScheme chgLayout">
        <pc:chgData name="krolikkill krolikkill" userId="a80133a06f82c395" providerId="Windows Live" clId="Web-{C7682496-76F8-5365-F34B-0038E11BB58F}" dt="2024-05-28T07:29:36.947" v="0"/>
        <pc:sldMkLst>
          <pc:docMk/>
          <pc:sldMk cId="3318412906" sldId="268"/>
        </pc:sldMkLst>
      </pc:sldChg>
      <pc:sldMasterChg chg="del delSldLayout">
        <pc:chgData name="krolikkill krolikkill" userId="a80133a06f82c395" providerId="Windows Live" clId="Web-{C7682496-76F8-5365-F34B-0038E11BB58F}" dt="2024-05-28T07:29:36.947" v="0"/>
        <pc:sldMasterMkLst>
          <pc:docMk/>
          <pc:sldMasterMk cId="2166226606" sldId="2147483696"/>
        </pc:sldMasterMkLst>
        <pc:sldLayoutChg chg="del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2166226606" sldId="2147483696"/>
            <pc:sldLayoutMk cId="816687226" sldId="2147483697"/>
          </pc:sldLayoutMkLst>
        </pc:sldLayoutChg>
        <pc:sldLayoutChg chg="del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2166226606" sldId="2147483696"/>
            <pc:sldLayoutMk cId="433996809" sldId="2147483698"/>
          </pc:sldLayoutMkLst>
        </pc:sldLayoutChg>
        <pc:sldLayoutChg chg="del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2166226606" sldId="2147483696"/>
            <pc:sldLayoutMk cId="486270271" sldId="2147483699"/>
          </pc:sldLayoutMkLst>
        </pc:sldLayoutChg>
        <pc:sldLayoutChg chg="del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2166226606" sldId="2147483696"/>
            <pc:sldLayoutMk cId="3984492560" sldId="2147483700"/>
          </pc:sldLayoutMkLst>
        </pc:sldLayoutChg>
        <pc:sldLayoutChg chg="del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2166226606" sldId="2147483696"/>
            <pc:sldLayoutMk cId="730360080" sldId="2147483701"/>
          </pc:sldLayoutMkLst>
        </pc:sldLayoutChg>
        <pc:sldLayoutChg chg="del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2166226606" sldId="2147483696"/>
            <pc:sldLayoutMk cId="3664616137" sldId="2147483702"/>
          </pc:sldLayoutMkLst>
        </pc:sldLayoutChg>
        <pc:sldLayoutChg chg="del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2166226606" sldId="2147483696"/>
            <pc:sldLayoutMk cId="2622899069" sldId="2147483703"/>
          </pc:sldLayoutMkLst>
        </pc:sldLayoutChg>
        <pc:sldLayoutChg chg="del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2166226606" sldId="2147483696"/>
            <pc:sldLayoutMk cId="2193585718" sldId="2147483704"/>
          </pc:sldLayoutMkLst>
        </pc:sldLayoutChg>
        <pc:sldLayoutChg chg="del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2166226606" sldId="2147483696"/>
            <pc:sldLayoutMk cId="2220888370" sldId="2147483705"/>
          </pc:sldLayoutMkLst>
        </pc:sldLayoutChg>
        <pc:sldLayoutChg chg="del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2166226606" sldId="2147483696"/>
            <pc:sldLayoutMk cId="4122011106" sldId="2147483706"/>
          </pc:sldLayoutMkLst>
        </pc:sldLayoutChg>
        <pc:sldLayoutChg chg="del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2166226606" sldId="2147483696"/>
            <pc:sldLayoutMk cId="2697108565" sldId="2147483707"/>
          </pc:sldLayoutMkLst>
        </pc:sldLayoutChg>
      </pc:sldMasterChg>
      <pc:sldMasterChg chg="add addSldLayout modSldLayout">
        <pc:chgData name="krolikkill krolikkill" userId="a80133a06f82c395" providerId="Windows Live" clId="Web-{C7682496-76F8-5365-F34B-0038E11BB58F}" dt="2024-05-28T07:29:36.947" v="0"/>
        <pc:sldMasterMkLst>
          <pc:docMk/>
          <pc:sldMasterMk cId="1547087722" sldId="2147483708"/>
        </pc:sldMasterMkLst>
        <pc:sldLayoutChg chg="add mod replId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1547087722" sldId="2147483708"/>
            <pc:sldLayoutMk cId="570838910" sldId="2147483709"/>
          </pc:sldLayoutMkLst>
        </pc:sldLayoutChg>
        <pc:sldLayoutChg chg="add mod replId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1547087722" sldId="2147483708"/>
            <pc:sldLayoutMk cId="3546858886" sldId="2147483710"/>
          </pc:sldLayoutMkLst>
        </pc:sldLayoutChg>
        <pc:sldLayoutChg chg="add mod replId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1547087722" sldId="2147483708"/>
            <pc:sldLayoutMk cId="3715584773" sldId="2147483711"/>
          </pc:sldLayoutMkLst>
        </pc:sldLayoutChg>
        <pc:sldLayoutChg chg="add mod replId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1547087722" sldId="2147483708"/>
            <pc:sldLayoutMk cId="4235622061" sldId="2147483712"/>
          </pc:sldLayoutMkLst>
        </pc:sldLayoutChg>
        <pc:sldLayoutChg chg="add mod replId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1547087722" sldId="2147483708"/>
            <pc:sldLayoutMk cId="613125685" sldId="2147483713"/>
          </pc:sldLayoutMkLst>
        </pc:sldLayoutChg>
        <pc:sldLayoutChg chg="add mod replId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1547087722" sldId="2147483708"/>
            <pc:sldLayoutMk cId="3971522377" sldId="2147483714"/>
          </pc:sldLayoutMkLst>
        </pc:sldLayoutChg>
        <pc:sldLayoutChg chg="add mod replId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1547087722" sldId="2147483708"/>
            <pc:sldLayoutMk cId="282834682" sldId="2147483715"/>
          </pc:sldLayoutMkLst>
        </pc:sldLayoutChg>
        <pc:sldLayoutChg chg="add mod replId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1547087722" sldId="2147483708"/>
            <pc:sldLayoutMk cId="3111420457" sldId="2147483716"/>
          </pc:sldLayoutMkLst>
        </pc:sldLayoutChg>
        <pc:sldLayoutChg chg="add mod replId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1547087722" sldId="2147483708"/>
            <pc:sldLayoutMk cId="3748232380" sldId="2147483717"/>
          </pc:sldLayoutMkLst>
        </pc:sldLayoutChg>
        <pc:sldLayoutChg chg="add mod replId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1547087722" sldId="2147483708"/>
            <pc:sldLayoutMk cId="4001262425" sldId="2147483718"/>
          </pc:sldLayoutMkLst>
        </pc:sldLayoutChg>
        <pc:sldLayoutChg chg="add mod replId">
          <pc:chgData name="krolikkill krolikkill" userId="a80133a06f82c395" providerId="Windows Live" clId="Web-{C7682496-76F8-5365-F34B-0038E11BB58F}" dt="2024-05-28T07:29:36.947" v="0"/>
          <pc:sldLayoutMkLst>
            <pc:docMk/>
            <pc:sldMasterMk cId="1547087722" sldId="2147483708"/>
            <pc:sldLayoutMk cId="589057704" sldId="2147483719"/>
          </pc:sldLayoutMkLst>
        </pc:sldLayoutChg>
      </pc:sldMasterChg>
    </pc:docChg>
  </pc:docChgLst>
  <pc:docChgLst>
    <pc:chgData name="krolikkill krolikkill" userId="a80133a06f82c395" providerId="Windows Live" clId="Web-{1B0E7ECD-9E89-BCAA-132D-DE3EEA9AADD8}"/>
    <pc:docChg chg="modSld addMainMaster delMainMaster">
      <pc:chgData name="krolikkill krolikkill" userId="a80133a06f82c395" providerId="Windows Live" clId="Web-{1B0E7ECD-9E89-BCAA-132D-DE3EEA9AADD8}" dt="2024-05-28T07:29:24.615" v="3"/>
      <pc:docMkLst>
        <pc:docMk/>
      </pc:docMkLst>
      <pc:sldChg chg="mod modClrScheme chgLayout">
        <pc:chgData name="krolikkill krolikkill" userId="a80133a06f82c395" providerId="Windows Live" clId="Web-{1B0E7ECD-9E89-BCAA-132D-DE3EEA9AADD8}" dt="2024-05-28T07:29:24.615" v="3"/>
        <pc:sldMkLst>
          <pc:docMk/>
          <pc:sldMk cId="2964313143" sldId="256"/>
        </pc:sldMkLst>
      </pc:sldChg>
      <pc:sldChg chg="mod modClrScheme chgLayout">
        <pc:chgData name="krolikkill krolikkill" userId="a80133a06f82c395" providerId="Windows Live" clId="Web-{1B0E7ECD-9E89-BCAA-132D-DE3EEA9AADD8}" dt="2024-05-28T07:29:24.615" v="3"/>
        <pc:sldMkLst>
          <pc:docMk/>
          <pc:sldMk cId="2677192353" sldId="257"/>
        </pc:sldMkLst>
      </pc:sldChg>
      <pc:sldChg chg="mod modClrScheme chgLayout">
        <pc:chgData name="krolikkill krolikkill" userId="a80133a06f82c395" providerId="Windows Live" clId="Web-{1B0E7ECD-9E89-BCAA-132D-DE3EEA9AADD8}" dt="2024-05-28T07:29:24.615" v="3"/>
        <pc:sldMkLst>
          <pc:docMk/>
          <pc:sldMk cId="639417891" sldId="258"/>
        </pc:sldMkLst>
      </pc:sldChg>
      <pc:sldChg chg="mod modClrScheme chgLayout">
        <pc:chgData name="krolikkill krolikkill" userId="a80133a06f82c395" providerId="Windows Live" clId="Web-{1B0E7ECD-9E89-BCAA-132D-DE3EEA9AADD8}" dt="2024-05-28T07:29:24.615" v="3"/>
        <pc:sldMkLst>
          <pc:docMk/>
          <pc:sldMk cId="1345221456" sldId="259"/>
        </pc:sldMkLst>
      </pc:sldChg>
      <pc:sldChg chg="mod modClrScheme chgLayout">
        <pc:chgData name="krolikkill krolikkill" userId="a80133a06f82c395" providerId="Windows Live" clId="Web-{1B0E7ECD-9E89-BCAA-132D-DE3EEA9AADD8}" dt="2024-05-28T07:29:24.615" v="3"/>
        <pc:sldMkLst>
          <pc:docMk/>
          <pc:sldMk cId="3519237260" sldId="260"/>
        </pc:sldMkLst>
      </pc:sldChg>
      <pc:sldChg chg="mod modClrScheme chgLayout">
        <pc:chgData name="krolikkill krolikkill" userId="a80133a06f82c395" providerId="Windows Live" clId="Web-{1B0E7ECD-9E89-BCAA-132D-DE3EEA9AADD8}" dt="2024-05-28T07:29:24.615" v="3"/>
        <pc:sldMkLst>
          <pc:docMk/>
          <pc:sldMk cId="4020066934" sldId="261"/>
        </pc:sldMkLst>
      </pc:sldChg>
      <pc:sldChg chg="mod modClrScheme chgLayout">
        <pc:chgData name="krolikkill krolikkill" userId="a80133a06f82c395" providerId="Windows Live" clId="Web-{1B0E7ECD-9E89-BCAA-132D-DE3EEA9AADD8}" dt="2024-05-28T07:29:24.615" v="3"/>
        <pc:sldMkLst>
          <pc:docMk/>
          <pc:sldMk cId="1404646943" sldId="263"/>
        </pc:sldMkLst>
      </pc:sldChg>
      <pc:sldChg chg="mod modClrScheme chgLayout">
        <pc:chgData name="krolikkill krolikkill" userId="a80133a06f82c395" providerId="Windows Live" clId="Web-{1B0E7ECD-9E89-BCAA-132D-DE3EEA9AADD8}" dt="2024-05-28T07:29:24.615" v="3"/>
        <pc:sldMkLst>
          <pc:docMk/>
          <pc:sldMk cId="3032919167" sldId="264"/>
        </pc:sldMkLst>
      </pc:sldChg>
      <pc:sldChg chg="mod modClrScheme chgLayout">
        <pc:chgData name="krolikkill krolikkill" userId="a80133a06f82c395" providerId="Windows Live" clId="Web-{1B0E7ECD-9E89-BCAA-132D-DE3EEA9AADD8}" dt="2024-05-28T07:29:24.615" v="3"/>
        <pc:sldMkLst>
          <pc:docMk/>
          <pc:sldMk cId="3263726261" sldId="265"/>
        </pc:sldMkLst>
      </pc:sldChg>
      <pc:sldChg chg="mod modClrScheme chgLayout">
        <pc:chgData name="krolikkill krolikkill" userId="a80133a06f82c395" providerId="Windows Live" clId="Web-{1B0E7ECD-9E89-BCAA-132D-DE3EEA9AADD8}" dt="2024-05-28T07:29:24.615" v="3"/>
        <pc:sldMkLst>
          <pc:docMk/>
          <pc:sldMk cId="2726619307" sldId="266"/>
        </pc:sldMkLst>
      </pc:sldChg>
      <pc:sldChg chg="mod modClrScheme chgLayout">
        <pc:chgData name="krolikkill krolikkill" userId="a80133a06f82c395" providerId="Windows Live" clId="Web-{1B0E7ECD-9E89-BCAA-132D-DE3EEA9AADD8}" dt="2024-05-28T07:29:24.615" v="3"/>
        <pc:sldMkLst>
          <pc:docMk/>
          <pc:sldMk cId="3318412906" sldId="268"/>
        </pc:sldMkLst>
      </pc:sldChg>
      <pc:sldMasterChg chg="del delSldLayout">
        <pc:chgData name="krolikkill krolikkill" userId="a80133a06f82c395" providerId="Windows Live" clId="Web-{1B0E7ECD-9E89-BCAA-132D-DE3EEA9AADD8}" dt="2024-05-28T07:29:21.318" v="0"/>
        <pc:sldMasterMkLst>
          <pc:docMk/>
          <pc:sldMasterMk cId="0" sldId="2147483648"/>
        </pc:sldMasterMkLst>
        <pc:sldLayoutChg chg="del">
          <pc:chgData name="krolikkill krolikkill" userId="a80133a06f82c395" providerId="Windows Live" clId="Web-{1B0E7ECD-9E89-BCAA-132D-DE3EEA9AADD8}" dt="2024-05-28T07:29:21.318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krolikkill krolikkill" userId="a80133a06f82c395" providerId="Windows Live" clId="Web-{1B0E7ECD-9E89-BCAA-132D-DE3EEA9AADD8}" dt="2024-05-28T07:29:21.318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krolikkill krolikkill" userId="a80133a06f82c395" providerId="Windows Live" clId="Web-{1B0E7ECD-9E89-BCAA-132D-DE3EEA9AADD8}" dt="2024-05-28T07:29:21.318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krolikkill krolikkill" userId="a80133a06f82c395" providerId="Windows Live" clId="Web-{1B0E7ECD-9E89-BCAA-132D-DE3EEA9AADD8}" dt="2024-05-28T07:29:21.318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krolikkill krolikkill" userId="a80133a06f82c395" providerId="Windows Live" clId="Web-{1B0E7ECD-9E89-BCAA-132D-DE3EEA9AADD8}" dt="2024-05-28T07:29:21.318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krolikkill krolikkill" userId="a80133a06f82c395" providerId="Windows Live" clId="Web-{1B0E7ECD-9E89-BCAA-132D-DE3EEA9AADD8}" dt="2024-05-28T07:29:21.318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krolikkill krolikkill" userId="a80133a06f82c395" providerId="Windows Live" clId="Web-{1B0E7ECD-9E89-BCAA-132D-DE3EEA9AADD8}" dt="2024-05-28T07:29:21.318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krolikkill krolikkill" userId="a80133a06f82c395" providerId="Windows Live" clId="Web-{1B0E7ECD-9E89-BCAA-132D-DE3EEA9AADD8}" dt="2024-05-28T07:29:21.318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krolikkill krolikkill" userId="a80133a06f82c395" providerId="Windows Live" clId="Web-{1B0E7ECD-9E89-BCAA-132D-DE3EEA9AADD8}" dt="2024-05-28T07:29:21.318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krolikkill krolikkill" userId="a80133a06f82c395" providerId="Windows Live" clId="Web-{1B0E7ECD-9E89-BCAA-132D-DE3EEA9AADD8}" dt="2024-05-28T07:29:21.318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krolikkill krolikkill" userId="a80133a06f82c395" providerId="Windows Live" clId="Web-{1B0E7ECD-9E89-BCAA-132D-DE3EEA9AADD8}" dt="2024-05-28T07:29:21.318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krolikkill krolikkill" userId="a80133a06f82c395" providerId="Windows Live" clId="Web-{1B0E7ECD-9E89-BCAA-132D-DE3EEA9AADD8}" dt="2024-05-28T07:29:22.302" v="1"/>
        <pc:sldMasterMkLst>
          <pc:docMk/>
          <pc:sldMasterMk cId="2357321422" sldId="2147483660"/>
        </pc:sldMasterMkLst>
        <pc:sldLayoutChg chg="add del mod replId">
          <pc:chgData name="krolikkill krolikkill" userId="a80133a06f82c395" providerId="Windows Live" clId="Web-{1B0E7ECD-9E89-BCAA-132D-DE3EEA9AADD8}" dt="2024-05-28T07:29:22.302" v="1"/>
          <pc:sldLayoutMkLst>
            <pc:docMk/>
            <pc:sldMasterMk cId="2357321422" sldId="2147483660"/>
            <pc:sldLayoutMk cId="3852173412" sldId="2147483661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2.302" v="1"/>
          <pc:sldLayoutMkLst>
            <pc:docMk/>
            <pc:sldMasterMk cId="2357321422" sldId="2147483660"/>
            <pc:sldLayoutMk cId="3523564707" sldId="2147483662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2.302" v="1"/>
          <pc:sldLayoutMkLst>
            <pc:docMk/>
            <pc:sldMasterMk cId="2357321422" sldId="2147483660"/>
            <pc:sldLayoutMk cId="2149949016" sldId="2147483663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2.302" v="1"/>
          <pc:sldLayoutMkLst>
            <pc:docMk/>
            <pc:sldMasterMk cId="2357321422" sldId="2147483660"/>
            <pc:sldLayoutMk cId="2020888992" sldId="2147483664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2.302" v="1"/>
          <pc:sldLayoutMkLst>
            <pc:docMk/>
            <pc:sldMasterMk cId="2357321422" sldId="2147483660"/>
            <pc:sldLayoutMk cId="447045662" sldId="2147483665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2.302" v="1"/>
          <pc:sldLayoutMkLst>
            <pc:docMk/>
            <pc:sldMasterMk cId="2357321422" sldId="2147483660"/>
            <pc:sldLayoutMk cId="3366372253" sldId="2147483666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2.302" v="1"/>
          <pc:sldLayoutMkLst>
            <pc:docMk/>
            <pc:sldMasterMk cId="2357321422" sldId="2147483660"/>
            <pc:sldLayoutMk cId="735263900" sldId="2147483667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2.302" v="1"/>
          <pc:sldLayoutMkLst>
            <pc:docMk/>
            <pc:sldMasterMk cId="2357321422" sldId="2147483660"/>
            <pc:sldLayoutMk cId="4163334072" sldId="2147483668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2.302" v="1"/>
          <pc:sldLayoutMkLst>
            <pc:docMk/>
            <pc:sldMasterMk cId="2357321422" sldId="2147483660"/>
            <pc:sldLayoutMk cId="3537687920" sldId="2147483669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2.302" v="1"/>
          <pc:sldLayoutMkLst>
            <pc:docMk/>
            <pc:sldMasterMk cId="2357321422" sldId="2147483660"/>
            <pc:sldLayoutMk cId="957398471" sldId="2147483670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2.302" v="1"/>
          <pc:sldLayoutMkLst>
            <pc:docMk/>
            <pc:sldMasterMk cId="2357321422" sldId="2147483660"/>
            <pc:sldLayoutMk cId="3886361580" sldId="2147483671"/>
          </pc:sldLayoutMkLst>
        </pc:sldLayoutChg>
      </pc:sldMasterChg>
      <pc:sldMasterChg chg="add del addSldLayout delSldLayout modSldLayout">
        <pc:chgData name="krolikkill krolikkill" userId="a80133a06f82c395" providerId="Windows Live" clId="Web-{1B0E7ECD-9E89-BCAA-132D-DE3EEA9AADD8}" dt="2024-05-28T07:29:23.333" v="2"/>
        <pc:sldMasterMkLst>
          <pc:docMk/>
          <pc:sldMasterMk cId="2473037273" sldId="2147483672"/>
        </pc:sldMasterMkLst>
        <pc:sldLayoutChg chg="add del mod replId">
          <pc:chgData name="krolikkill krolikkill" userId="a80133a06f82c395" providerId="Windows Live" clId="Web-{1B0E7ECD-9E89-BCAA-132D-DE3EEA9AADD8}" dt="2024-05-28T07:29:23.333" v="2"/>
          <pc:sldLayoutMkLst>
            <pc:docMk/>
            <pc:sldMasterMk cId="2473037273" sldId="2147483672"/>
            <pc:sldLayoutMk cId="101728412" sldId="2147483673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3.333" v="2"/>
          <pc:sldLayoutMkLst>
            <pc:docMk/>
            <pc:sldMasterMk cId="2473037273" sldId="2147483672"/>
            <pc:sldLayoutMk cId="589318904" sldId="2147483674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3.333" v="2"/>
          <pc:sldLayoutMkLst>
            <pc:docMk/>
            <pc:sldMasterMk cId="2473037273" sldId="2147483672"/>
            <pc:sldLayoutMk cId="1445346635" sldId="2147483675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3.333" v="2"/>
          <pc:sldLayoutMkLst>
            <pc:docMk/>
            <pc:sldMasterMk cId="2473037273" sldId="2147483672"/>
            <pc:sldLayoutMk cId="3533507596" sldId="2147483676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3.333" v="2"/>
          <pc:sldLayoutMkLst>
            <pc:docMk/>
            <pc:sldMasterMk cId="2473037273" sldId="2147483672"/>
            <pc:sldLayoutMk cId="3850089444" sldId="2147483677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3.333" v="2"/>
          <pc:sldLayoutMkLst>
            <pc:docMk/>
            <pc:sldMasterMk cId="2473037273" sldId="2147483672"/>
            <pc:sldLayoutMk cId="2602355090" sldId="2147483678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3.333" v="2"/>
          <pc:sldLayoutMkLst>
            <pc:docMk/>
            <pc:sldMasterMk cId="2473037273" sldId="2147483672"/>
            <pc:sldLayoutMk cId="1053566601" sldId="2147483679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3.333" v="2"/>
          <pc:sldLayoutMkLst>
            <pc:docMk/>
            <pc:sldMasterMk cId="2473037273" sldId="2147483672"/>
            <pc:sldLayoutMk cId="2602714220" sldId="2147483680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3.333" v="2"/>
          <pc:sldLayoutMkLst>
            <pc:docMk/>
            <pc:sldMasterMk cId="2473037273" sldId="2147483672"/>
            <pc:sldLayoutMk cId="2862676836" sldId="2147483681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3.333" v="2"/>
          <pc:sldLayoutMkLst>
            <pc:docMk/>
            <pc:sldMasterMk cId="2473037273" sldId="2147483672"/>
            <pc:sldLayoutMk cId="2414173066" sldId="2147483682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3.333" v="2"/>
          <pc:sldLayoutMkLst>
            <pc:docMk/>
            <pc:sldMasterMk cId="2473037273" sldId="2147483672"/>
            <pc:sldLayoutMk cId="2447464304" sldId="2147483683"/>
          </pc:sldLayoutMkLst>
        </pc:sldLayoutChg>
      </pc:sldMasterChg>
      <pc:sldMasterChg chg="add del addSldLayout delSldLayout modSldLayout">
        <pc:chgData name="krolikkill krolikkill" userId="a80133a06f82c395" providerId="Windows Live" clId="Web-{1B0E7ECD-9E89-BCAA-132D-DE3EEA9AADD8}" dt="2024-05-28T07:29:24.615" v="3"/>
        <pc:sldMasterMkLst>
          <pc:docMk/>
          <pc:sldMasterMk cId="4009498352" sldId="2147483684"/>
        </pc:sldMasterMkLst>
        <pc:sldLayoutChg chg="add del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4009498352" sldId="2147483684"/>
            <pc:sldLayoutMk cId="406632010" sldId="2147483685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4009498352" sldId="2147483684"/>
            <pc:sldLayoutMk cId="24813157" sldId="2147483686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4009498352" sldId="2147483684"/>
            <pc:sldLayoutMk cId="749464299" sldId="2147483687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4009498352" sldId="2147483684"/>
            <pc:sldLayoutMk cId="1731756255" sldId="2147483688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4009498352" sldId="2147483684"/>
            <pc:sldLayoutMk cId="3024535340" sldId="2147483689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4009498352" sldId="2147483684"/>
            <pc:sldLayoutMk cId="2715005104" sldId="2147483690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4009498352" sldId="2147483684"/>
            <pc:sldLayoutMk cId="1873775419" sldId="2147483691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4009498352" sldId="2147483684"/>
            <pc:sldLayoutMk cId="1483029509" sldId="2147483692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4009498352" sldId="2147483684"/>
            <pc:sldLayoutMk cId="526227750" sldId="2147483693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4009498352" sldId="2147483684"/>
            <pc:sldLayoutMk cId="2229786717" sldId="2147483694"/>
          </pc:sldLayoutMkLst>
        </pc:sldLayoutChg>
        <pc:sldLayoutChg chg="add del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4009498352" sldId="2147483684"/>
            <pc:sldLayoutMk cId="2370679260" sldId="2147483695"/>
          </pc:sldLayoutMkLst>
        </pc:sldLayoutChg>
      </pc:sldMasterChg>
      <pc:sldMasterChg chg="add addSldLayout modSldLayout">
        <pc:chgData name="krolikkill krolikkill" userId="a80133a06f82c395" providerId="Windows Live" clId="Web-{1B0E7ECD-9E89-BCAA-132D-DE3EEA9AADD8}" dt="2024-05-28T07:29:24.615" v="3"/>
        <pc:sldMasterMkLst>
          <pc:docMk/>
          <pc:sldMasterMk cId="2166226606" sldId="2147483696"/>
        </pc:sldMasterMkLst>
        <pc:sldLayoutChg chg="add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2166226606" sldId="2147483696"/>
            <pc:sldLayoutMk cId="816687226" sldId="2147483697"/>
          </pc:sldLayoutMkLst>
        </pc:sldLayoutChg>
        <pc:sldLayoutChg chg="add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2166226606" sldId="2147483696"/>
            <pc:sldLayoutMk cId="433996809" sldId="2147483698"/>
          </pc:sldLayoutMkLst>
        </pc:sldLayoutChg>
        <pc:sldLayoutChg chg="add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2166226606" sldId="2147483696"/>
            <pc:sldLayoutMk cId="486270271" sldId="2147483699"/>
          </pc:sldLayoutMkLst>
        </pc:sldLayoutChg>
        <pc:sldLayoutChg chg="add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2166226606" sldId="2147483696"/>
            <pc:sldLayoutMk cId="3984492560" sldId="2147483700"/>
          </pc:sldLayoutMkLst>
        </pc:sldLayoutChg>
        <pc:sldLayoutChg chg="add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2166226606" sldId="2147483696"/>
            <pc:sldLayoutMk cId="730360080" sldId="2147483701"/>
          </pc:sldLayoutMkLst>
        </pc:sldLayoutChg>
        <pc:sldLayoutChg chg="add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2166226606" sldId="2147483696"/>
            <pc:sldLayoutMk cId="3664616137" sldId="2147483702"/>
          </pc:sldLayoutMkLst>
        </pc:sldLayoutChg>
        <pc:sldLayoutChg chg="add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2166226606" sldId="2147483696"/>
            <pc:sldLayoutMk cId="2622899069" sldId="2147483703"/>
          </pc:sldLayoutMkLst>
        </pc:sldLayoutChg>
        <pc:sldLayoutChg chg="add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2166226606" sldId="2147483696"/>
            <pc:sldLayoutMk cId="2193585718" sldId="2147483704"/>
          </pc:sldLayoutMkLst>
        </pc:sldLayoutChg>
        <pc:sldLayoutChg chg="add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2166226606" sldId="2147483696"/>
            <pc:sldLayoutMk cId="2220888370" sldId="2147483705"/>
          </pc:sldLayoutMkLst>
        </pc:sldLayoutChg>
        <pc:sldLayoutChg chg="add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2166226606" sldId="2147483696"/>
            <pc:sldLayoutMk cId="4122011106" sldId="2147483706"/>
          </pc:sldLayoutMkLst>
        </pc:sldLayoutChg>
        <pc:sldLayoutChg chg="add mod replId">
          <pc:chgData name="krolikkill krolikkill" userId="a80133a06f82c395" providerId="Windows Live" clId="Web-{1B0E7ECD-9E89-BCAA-132D-DE3EEA9AADD8}" dt="2024-05-28T07:29:24.615" v="3"/>
          <pc:sldLayoutMkLst>
            <pc:docMk/>
            <pc:sldMasterMk cId="2166226606" sldId="2147483696"/>
            <pc:sldLayoutMk cId="2697108565" sldId="2147483707"/>
          </pc:sldLayoutMkLst>
        </pc:sldLayoutChg>
      </pc:sldMasterChg>
    </pc:docChg>
  </pc:docChgLst>
  <pc:docChgLst>
    <pc:chgData name="krolikkill krolikkill" userId="a80133a06f82c395" providerId="Windows Live" clId="Web-{65112405-BFA6-14F6-C151-36BACB48A9A8}"/>
    <pc:docChg chg="modSld">
      <pc:chgData name="krolikkill krolikkill" userId="a80133a06f82c395" providerId="Windows Live" clId="Web-{65112405-BFA6-14F6-C151-36BACB48A9A8}" dt="2024-06-03T20:31:20.287" v="43" actId="20577"/>
      <pc:docMkLst>
        <pc:docMk/>
      </pc:docMkLst>
      <pc:sldChg chg="modSp">
        <pc:chgData name="krolikkill krolikkill" userId="a80133a06f82c395" providerId="Windows Live" clId="Web-{65112405-BFA6-14F6-C151-36BACB48A9A8}" dt="2024-06-03T20:01:30.328" v="2" actId="20577"/>
        <pc:sldMkLst>
          <pc:docMk/>
          <pc:sldMk cId="2964313143" sldId="256"/>
        </pc:sldMkLst>
        <pc:spChg chg="mod">
          <ac:chgData name="krolikkill krolikkill" userId="a80133a06f82c395" providerId="Windows Live" clId="Web-{65112405-BFA6-14F6-C151-36BACB48A9A8}" dt="2024-06-03T20:01:30.328" v="2" actId="20577"/>
          <ac:spMkLst>
            <pc:docMk/>
            <pc:sldMk cId="2964313143" sldId="256"/>
            <ac:spMk id="3" creationId="{00000000-0000-0000-0000-000000000000}"/>
          </ac:spMkLst>
        </pc:spChg>
      </pc:sldChg>
      <pc:sldChg chg="modSp">
        <pc:chgData name="krolikkill krolikkill" userId="a80133a06f82c395" providerId="Windows Live" clId="Web-{65112405-BFA6-14F6-C151-36BACB48A9A8}" dt="2024-06-03T20:29:53.785" v="39" actId="20577"/>
        <pc:sldMkLst>
          <pc:docMk/>
          <pc:sldMk cId="2677192353" sldId="257"/>
        </pc:sldMkLst>
        <pc:spChg chg="mod">
          <ac:chgData name="krolikkill krolikkill" userId="a80133a06f82c395" providerId="Windows Live" clId="Web-{65112405-BFA6-14F6-C151-36BACB48A9A8}" dt="2024-06-03T20:29:53.785" v="39" actId="20577"/>
          <ac:spMkLst>
            <pc:docMk/>
            <pc:sldMk cId="2677192353" sldId="257"/>
            <ac:spMk id="3" creationId="{00000000-0000-0000-0000-000000000000}"/>
          </ac:spMkLst>
        </pc:spChg>
      </pc:sldChg>
      <pc:sldChg chg="modSp">
        <pc:chgData name="krolikkill krolikkill" userId="a80133a06f82c395" providerId="Windows Live" clId="Web-{65112405-BFA6-14F6-C151-36BACB48A9A8}" dt="2024-06-03T20:31:20.287" v="43" actId="20577"/>
        <pc:sldMkLst>
          <pc:docMk/>
          <pc:sldMk cId="1345221456" sldId="259"/>
        </pc:sldMkLst>
        <pc:spChg chg="mod">
          <ac:chgData name="krolikkill krolikkill" userId="a80133a06f82c395" providerId="Windows Live" clId="Web-{65112405-BFA6-14F6-C151-36BACB48A9A8}" dt="2024-06-03T20:31:20.287" v="43" actId="20577"/>
          <ac:spMkLst>
            <pc:docMk/>
            <pc:sldMk cId="1345221456" sldId="259"/>
            <ac:spMk id="3" creationId="{00000000-0000-0000-0000-000000000000}"/>
          </ac:spMkLst>
        </pc:spChg>
      </pc:sldChg>
      <pc:sldChg chg="addSp delSp modSp">
        <pc:chgData name="krolikkill krolikkill" userId="a80133a06f82c395" providerId="Windows Live" clId="Web-{65112405-BFA6-14F6-C151-36BACB48A9A8}" dt="2024-06-03T20:28:16.611" v="21" actId="14100"/>
        <pc:sldMkLst>
          <pc:docMk/>
          <pc:sldMk cId="1404646943" sldId="263"/>
        </pc:sldMkLst>
        <pc:picChg chg="add mod">
          <ac:chgData name="krolikkill krolikkill" userId="a80133a06f82c395" providerId="Windows Live" clId="Web-{65112405-BFA6-14F6-C151-36BACB48A9A8}" dt="2024-06-03T20:28:16.611" v="21" actId="14100"/>
          <ac:picMkLst>
            <pc:docMk/>
            <pc:sldMk cId="1404646943" sldId="263"/>
            <ac:picMk id="3" creationId="{0447490D-FBA3-F868-0CE4-93274D89D00D}"/>
          </ac:picMkLst>
        </pc:picChg>
        <pc:picChg chg="del">
          <ac:chgData name="krolikkill krolikkill" userId="a80133a06f82c395" providerId="Windows Live" clId="Web-{65112405-BFA6-14F6-C151-36BACB48A9A8}" dt="2024-06-03T20:28:09.157" v="17"/>
          <ac:picMkLst>
            <pc:docMk/>
            <pc:sldMk cId="1404646943" sldId="263"/>
            <ac:picMk id="4" creationId="{B8DC9796-6E25-8ACE-F4B8-AFB26D9D4F5E}"/>
          </ac:picMkLst>
        </pc:picChg>
      </pc:sldChg>
      <pc:sldChg chg="modSp">
        <pc:chgData name="krolikkill krolikkill" userId="a80133a06f82c395" providerId="Windows Live" clId="Web-{65112405-BFA6-14F6-C151-36BACB48A9A8}" dt="2024-06-03T20:02:18.033" v="6" actId="20577"/>
        <pc:sldMkLst>
          <pc:docMk/>
          <pc:sldMk cId="3263726261" sldId="265"/>
        </pc:sldMkLst>
        <pc:spChg chg="mod">
          <ac:chgData name="krolikkill krolikkill" userId="a80133a06f82c395" providerId="Windows Live" clId="Web-{65112405-BFA6-14F6-C151-36BACB48A9A8}" dt="2024-06-03T20:02:18.033" v="6" actId="20577"/>
          <ac:spMkLst>
            <pc:docMk/>
            <pc:sldMk cId="3263726261" sldId="265"/>
            <ac:spMk id="2" creationId="{00000000-0000-0000-0000-000000000000}"/>
          </ac:spMkLst>
        </pc:spChg>
      </pc:sldChg>
      <pc:sldChg chg="addSp delSp modSp">
        <pc:chgData name="krolikkill krolikkill" userId="a80133a06f82c395" providerId="Windows Live" clId="Web-{65112405-BFA6-14F6-C151-36BACB48A9A8}" dt="2024-06-03T20:16:30.201" v="16" actId="14100"/>
        <pc:sldMkLst>
          <pc:docMk/>
          <pc:sldMk cId="2726619307" sldId="266"/>
        </pc:sldMkLst>
        <pc:picChg chg="del">
          <ac:chgData name="krolikkill krolikkill" userId="a80133a06f82c395" providerId="Windows Live" clId="Web-{65112405-BFA6-14F6-C151-36BACB48A9A8}" dt="2024-06-03T20:16:18.716" v="11"/>
          <ac:picMkLst>
            <pc:docMk/>
            <pc:sldMk cId="2726619307" sldId="266"/>
            <ac:picMk id="3" creationId="{ADE03AF8-BCCC-80BB-5552-E68DDEBF59BB}"/>
          </ac:picMkLst>
        </pc:picChg>
        <pc:picChg chg="add mod">
          <ac:chgData name="krolikkill krolikkill" userId="a80133a06f82c395" providerId="Windows Live" clId="Web-{65112405-BFA6-14F6-C151-36BACB48A9A8}" dt="2024-06-03T20:16:30.201" v="16" actId="14100"/>
          <ac:picMkLst>
            <pc:docMk/>
            <pc:sldMk cId="2726619307" sldId="266"/>
            <ac:picMk id="4" creationId="{7127B974-E423-9415-2EAD-6C0AC2944AD3}"/>
          </ac:picMkLst>
        </pc:picChg>
      </pc:sldChg>
      <pc:sldChg chg="addSp delSp modSp">
        <pc:chgData name="krolikkill krolikkill" userId="a80133a06f82c395" providerId="Windows Live" clId="Web-{65112405-BFA6-14F6-C151-36BACB48A9A8}" dt="2024-06-03T20:02:51.503" v="10" actId="1076"/>
        <pc:sldMkLst>
          <pc:docMk/>
          <pc:sldMk cId="3318412906" sldId="268"/>
        </pc:sldMkLst>
        <pc:picChg chg="del">
          <ac:chgData name="krolikkill krolikkill" userId="a80133a06f82c395" providerId="Windows Live" clId="Web-{65112405-BFA6-14F6-C151-36BACB48A9A8}" dt="2024-06-03T20:02:36.315" v="7"/>
          <ac:picMkLst>
            <pc:docMk/>
            <pc:sldMk cId="3318412906" sldId="268"/>
            <ac:picMk id="3" creationId="{15EC9C7A-8673-E0A9-F190-6DEB2E0DEA5E}"/>
          </ac:picMkLst>
        </pc:picChg>
        <pc:picChg chg="add mod">
          <ac:chgData name="krolikkill krolikkill" userId="a80133a06f82c395" providerId="Windows Live" clId="Web-{65112405-BFA6-14F6-C151-36BACB48A9A8}" dt="2024-06-03T20:02:51.503" v="10" actId="1076"/>
          <ac:picMkLst>
            <pc:docMk/>
            <pc:sldMk cId="3318412906" sldId="268"/>
            <ac:picMk id="4" creationId="{CAD5FF4D-D2C1-B0B0-3090-A59345D3B046}"/>
          </ac:picMkLst>
        </pc:picChg>
      </pc:sldChg>
    </pc:docChg>
  </pc:docChgLst>
  <pc:docChgLst>
    <pc:chgData name="krolikkill krolikkill" userId="a80133a06f82c395" providerId="Windows Live" clId="Web-{C5ED6186-2A6E-FA2F-33A1-CCB5F707CB45}"/>
    <pc:docChg chg="modSld">
      <pc:chgData name="krolikkill krolikkill" userId="a80133a06f82c395" providerId="Windows Live" clId="Web-{C5ED6186-2A6E-FA2F-33A1-CCB5F707CB45}" dt="2024-05-28T07:54:50.813" v="303" actId="20577"/>
      <pc:docMkLst>
        <pc:docMk/>
      </pc:docMkLst>
      <pc:sldChg chg="modSp">
        <pc:chgData name="krolikkill krolikkill" userId="a80133a06f82c395" providerId="Windows Live" clId="Web-{C5ED6186-2A6E-FA2F-33A1-CCB5F707CB45}" dt="2024-05-28T07:30:36.593" v="28" actId="20577"/>
        <pc:sldMkLst>
          <pc:docMk/>
          <pc:sldMk cId="2964313143" sldId="256"/>
        </pc:sldMkLst>
        <pc:spChg chg="mod">
          <ac:chgData name="krolikkill krolikkill" userId="a80133a06f82c395" providerId="Windows Live" clId="Web-{C5ED6186-2A6E-FA2F-33A1-CCB5F707CB45}" dt="2024-05-28T07:30:10.732" v="11" actId="20577"/>
          <ac:spMkLst>
            <pc:docMk/>
            <pc:sldMk cId="2964313143" sldId="256"/>
            <ac:spMk id="3" creationId="{00000000-0000-0000-0000-000000000000}"/>
          </ac:spMkLst>
        </pc:spChg>
        <pc:spChg chg="mod">
          <ac:chgData name="krolikkill krolikkill" userId="a80133a06f82c395" providerId="Windows Live" clId="Web-{C5ED6186-2A6E-FA2F-33A1-CCB5F707CB45}" dt="2024-05-28T07:30:36.593" v="28" actId="20577"/>
          <ac:spMkLst>
            <pc:docMk/>
            <pc:sldMk cId="2964313143" sldId="256"/>
            <ac:spMk id="7" creationId="{00000000-0000-0000-0000-000000000000}"/>
          </ac:spMkLst>
        </pc:spChg>
        <pc:spChg chg="mod">
          <ac:chgData name="krolikkill krolikkill" userId="a80133a06f82c395" providerId="Windows Live" clId="Web-{C5ED6186-2A6E-FA2F-33A1-CCB5F707CB45}" dt="2024-05-28T07:30:28.952" v="24" actId="1076"/>
          <ac:spMkLst>
            <pc:docMk/>
            <pc:sldMk cId="2964313143" sldId="256"/>
            <ac:spMk id="8" creationId="{00000000-0000-0000-0000-000000000000}"/>
          </ac:spMkLst>
        </pc:spChg>
      </pc:sldChg>
      <pc:sldChg chg="modSp">
        <pc:chgData name="krolikkill krolikkill" userId="a80133a06f82c395" providerId="Windows Live" clId="Web-{C5ED6186-2A6E-FA2F-33A1-CCB5F707CB45}" dt="2024-05-28T07:34:45.430" v="85"/>
        <pc:sldMkLst>
          <pc:docMk/>
          <pc:sldMk cId="2677192353" sldId="257"/>
        </pc:sldMkLst>
        <pc:spChg chg="mod">
          <ac:chgData name="krolikkill krolikkill" userId="a80133a06f82c395" providerId="Windows Live" clId="Web-{C5ED6186-2A6E-FA2F-33A1-CCB5F707CB45}" dt="2024-05-28T07:34:45.430" v="85"/>
          <ac:spMkLst>
            <pc:docMk/>
            <pc:sldMk cId="2677192353" sldId="257"/>
            <ac:spMk id="2" creationId="{00000000-0000-0000-0000-000000000000}"/>
          </ac:spMkLst>
        </pc:spChg>
        <pc:spChg chg="mod">
          <ac:chgData name="krolikkill krolikkill" userId="a80133a06f82c395" providerId="Windows Live" clId="Web-{C5ED6186-2A6E-FA2F-33A1-CCB5F707CB45}" dt="2024-05-28T07:34:45.430" v="84"/>
          <ac:spMkLst>
            <pc:docMk/>
            <pc:sldMk cId="2677192353" sldId="257"/>
            <ac:spMk id="3" creationId="{00000000-0000-0000-0000-000000000000}"/>
          </ac:spMkLst>
        </pc:spChg>
      </pc:sldChg>
      <pc:sldChg chg="addSp delSp modSp">
        <pc:chgData name="krolikkill krolikkill" userId="a80133a06f82c395" providerId="Windows Live" clId="Web-{C5ED6186-2A6E-FA2F-33A1-CCB5F707CB45}" dt="2024-05-28T07:35:33.556" v="119" actId="20577"/>
        <pc:sldMkLst>
          <pc:docMk/>
          <pc:sldMk cId="639417891" sldId="258"/>
        </pc:sldMkLst>
        <pc:spChg chg="mod">
          <ac:chgData name="krolikkill krolikkill" userId="a80133a06f82c395" providerId="Windows Live" clId="Web-{C5ED6186-2A6E-FA2F-33A1-CCB5F707CB45}" dt="2024-05-28T07:35:33.556" v="119" actId="20577"/>
          <ac:spMkLst>
            <pc:docMk/>
            <pc:sldMk cId="639417891" sldId="258"/>
            <ac:spMk id="2" creationId="{00000000-0000-0000-0000-000000000000}"/>
          </ac:spMkLst>
        </pc:spChg>
        <pc:picChg chg="del">
          <ac:chgData name="krolikkill krolikkill" userId="a80133a06f82c395" providerId="Windows Live" clId="Web-{C5ED6186-2A6E-FA2F-33A1-CCB5F707CB45}" dt="2024-05-28T07:32:32.756" v="73"/>
          <ac:picMkLst>
            <pc:docMk/>
            <pc:sldMk cId="639417891" sldId="258"/>
            <ac:picMk id="3" creationId="{00000000-0000-0000-0000-000000000000}"/>
          </ac:picMkLst>
        </pc:picChg>
        <pc:picChg chg="add mod">
          <ac:chgData name="krolikkill krolikkill" userId="a80133a06f82c395" providerId="Windows Live" clId="Web-{C5ED6186-2A6E-FA2F-33A1-CCB5F707CB45}" dt="2024-05-28T07:32:49.990" v="76" actId="1076"/>
          <ac:picMkLst>
            <pc:docMk/>
            <pc:sldMk cId="639417891" sldId="258"/>
            <ac:picMk id="4" creationId="{4DF66EEF-1C95-B79E-9787-65EFC167F40E}"/>
          </ac:picMkLst>
        </pc:picChg>
      </pc:sldChg>
      <pc:sldChg chg="modSp">
        <pc:chgData name="krolikkill krolikkill" userId="a80133a06f82c395" providerId="Windows Live" clId="Web-{C5ED6186-2A6E-FA2F-33A1-CCB5F707CB45}" dt="2024-05-28T07:39:18.404" v="196" actId="20577"/>
        <pc:sldMkLst>
          <pc:docMk/>
          <pc:sldMk cId="1345221456" sldId="259"/>
        </pc:sldMkLst>
        <pc:spChg chg="mod">
          <ac:chgData name="krolikkill krolikkill" userId="a80133a06f82c395" providerId="Windows Live" clId="Web-{C5ED6186-2A6E-FA2F-33A1-CCB5F707CB45}" dt="2024-05-28T07:35:40.978" v="120" actId="20577"/>
          <ac:spMkLst>
            <pc:docMk/>
            <pc:sldMk cId="1345221456" sldId="259"/>
            <ac:spMk id="2" creationId="{00000000-0000-0000-0000-000000000000}"/>
          </ac:spMkLst>
        </pc:spChg>
        <pc:spChg chg="mod">
          <ac:chgData name="krolikkill krolikkill" userId="a80133a06f82c395" providerId="Windows Live" clId="Web-{C5ED6186-2A6E-FA2F-33A1-CCB5F707CB45}" dt="2024-05-28T07:39:18.404" v="196" actId="20577"/>
          <ac:spMkLst>
            <pc:docMk/>
            <pc:sldMk cId="1345221456" sldId="259"/>
            <ac:spMk id="3" creationId="{00000000-0000-0000-0000-000000000000}"/>
          </ac:spMkLst>
        </pc:spChg>
      </pc:sldChg>
      <pc:sldChg chg="addSp delSp modSp">
        <pc:chgData name="krolikkill krolikkill" userId="a80133a06f82c395" providerId="Windows Live" clId="Web-{C5ED6186-2A6E-FA2F-33A1-CCB5F707CB45}" dt="2024-05-28T07:39:43.905" v="201" actId="1076"/>
        <pc:sldMkLst>
          <pc:docMk/>
          <pc:sldMk cId="3519237260" sldId="260"/>
        </pc:sldMkLst>
        <pc:spChg chg="mod">
          <ac:chgData name="krolikkill krolikkill" userId="a80133a06f82c395" providerId="Windows Live" clId="Web-{C5ED6186-2A6E-FA2F-33A1-CCB5F707CB45}" dt="2024-05-28T07:39:29.467" v="198" actId="20577"/>
          <ac:spMkLst>
            <pc:docMk/>
            <pc:sldMk cId="3519237260" sldId="260"/>
            <ac:spMk id="2" creationId="{00000000-0000-0000-0000-000000000000}"/>
          </ac:spMkLst>
        </pc:spChg>
        <pc:picChg chg="del">
          <ac:chgData name="krolikkill krolikkill" userId="a80133a06f82c395" providerId="Windows Live" clId="Web-{C5ED6186-2A6E-FA2F-33A1-CCB5F707CB45}" dt="2024-05-28T07:39:24.842" v="197"/>
          <ac:picMkLst>
            <pc:docMk/>
            <pc:sldMk cId="3519237260" sldId="260"/>
            <ac:picMk id="3" creationId="{00000000-0000-0000-0000-000000000000}"/>
          </ac:picMkLst>
        </pc:picChg>
        <pc:picChg chg="add mod">
          <ac:chgData name="krolikkill krolikkill" userId="a80133a06f82c395" providerId="Windows Live" clId="Web-{C5ED6186-2A6E-FA2F-33A1-CCB5F707CB45}" dt="2024-05-28T07:39:43.905" v="201" actId="1076"/>
          <ac:picMkLst>
            <pc:docMk/>
            <pc:sldMk cId="3519237260" sldId="260"/>
            <ac:picMk id="4" creationId="{06F14808-E4AF-C6C2-0ED4-1832D545DAD0}"/>
          </ac:picMkLst>
        </pc:picChg>
      </pc:sldChg>
      <pc:sldChg chg="addSp modSp">
        <pc:chgData name="krolikkill krolikkill" userId="a80133a06f82c395" providerId="Windows Live" clId="Web-{C5ED6186-2A6E-FA2F-33A1-CCB5F707CB45}" dt="2024-05-28T07:41:30.094" v="239" actId="20577"/>
        <pc:sldMkLst>
          <pc:docMk/>
          <pc:sldMk cId="4020066934" sldId="261"/>
        </pc:sldMkLst>
        <pc:spChg chg="mod">
          <ac:chgData name="krolikkill krolikkill" userId="a80133a06f82c395" providerId="Windows Live" clId="Web-{C5ED6186-2A6E-FA2F-33A1-CCB5F707CB45}" dt="2024-05-28T07:41:30.094" v="239" actId="20577"/>
          <ac:spMkLst>
            <pc:docMk/>
            <pc:sldMk cId="4020066934" sldId="261"/>
            <ac:spMk id="2" creationId="{00000000-0000-0000-0000-000000000000}"/>
          </ac:spMkLst>
        </pc:spChg>
        <pc:graphicFrameChg chg="add mod modGraphic">
          <ac:chgData name="krolikkill krolikkill" userId="a80133a06f82c395" providerId="Windows Live" clId="Web-{C5ED6186-2A6E-FA2F-33A1-CCB5F707CB45}" dt="2024-05-28T07:41:10.781" v="215" actId="1076"/>
          <ac:graphicFrameMkLst>
            <pc:docMk/>
            <pc:sldMk cId="4020066934" sldId="261"/>
            <ac:graphicFrameMk id="5" creationId="{92444F8E-BA5A-67DE-B436-9D115A680A6A}"/>
          </ac:graphicFrameMkLst>
        </pc:graphicFrameChg>
      </pc:sldChg>
      <pc:sldChg chg="addSp delSp modSp">
        <pc:chgData name="krolikkill krolikkill" userId="a80133a06f82c395" providerId="Windows Live" clId="Web-{C5ED6186-2A6E-FA2F-33A1-CCB5F707CB45}" dt="2024-05-28T07:42:03.532" v="250" actId="20577"/>
        <pc:sldMkLst>
          <pc:docMk/>
          <pc:sldMk cId="1404646943" sldId="263"/>
        </pc:sldMkLst>
        <pc:spChg chg="mod">
          <ac:chgData name="krolikkill krolikkill" userId="a80133a06f82c395" providerId="Windows Live" clId="Web-{C5ED6186-2A6E-FA2F-33A1-CCB5F707CB45}" dt="2024-05-28T07:42:03.532" v="250" actId="20577"/>
          <ac:spMkLst>
            <pc:docMk/>
            <pc:sldMk cId="1404646943" sldId="263"/>
            <ac:spMk id="2" creationId="{00000000-0000-0000-0000-000000000000}"/>
          </ac:spMkLst>
        </pc:spChg>
        <pc:picChg chg="del">
          <ac:chgData name="krolikkill krolikkill" userId="a80133a06f82c395" providerId="Windows Live" clId="Web-{C5ED6186-2A6E-FA2F-33A1-CCB5F707CB45}" dt="2024-05-28T07:41:52.782" v="245"/>
          <ac:picMkLst>
            <pc:docMk/>
            <pc:sldMk cId="1404646943" sldId="263"/>
            <ac:picMk id="3" creationId="{00000000-0000-0000-0000-000000000000}"/>
          </ac:picMkLst>
        </pc:picChg>
        <pc:picChg chg="add mod">
          <ac:chgData name="krolikkill krolikkill" userId="a80133a06f82c395" providerId="Windows Live" clId="Web-{C5ED6186-2A6E-FA2F-33A1-CCB5F707CB45}" dt="2024-05-28T07:41:59.704" v="247" actId="1076"/>
          <ac:picMkLst>
            <pc:docMk/>
            <pc:sldMk cId="1404646943" sldId="263"/>
            <ac:picMk id="4" creationId="{B8DC9796-6E25-8ACE-F4B8-AFB26D9D4F5E}"/>
          </ac:picMkLst>
        </pc:picChg>
      </pc:sldChg>
      <pc:sldChg chg="delSp modSp">
        <pc:chgData name="krolikkill krolikkill" userId="a80133a06f82c395" providerId="Windows Live" clId="Web-{C5ED6186-2A6E-FA2F-33A1-CCB5F707CB45}" dt="2024-05-28T07:43:35.018" v="285" actId="1076"/>
        <pc:sldMkLst>
          <pc:docMk/>
          <pc:sldMk cId="3032919167" sldId="264"/>
        </pc:sldMkLst>
        <pc:spChg chg="mod">
          <ac:chgData name="krolikkill krolikkill" userId="a80133a06f82c395" providerId="Windows Live" clId="Web-{C5ED6186-2A6E-FA2F-33A1-CCB5F707CB45}" dt="2024-05-28T07:43:18.018" v="284" actId="20577"/>
          <ac:spMkLst>
            <pc:docMk/>
            <pc:sldMk cId="3032919167" sldId="264"/>
            <ac:spMk id="2" creationId="{00000000-0000-0000-0000-000000000000}"/>
          </ac:spMkLst>
        </pc:spChg>
        <pc:picChg chg="mod">
          <ac:chgData name="krolikkill krolikkill" userId="a80133a06f82c395" providerId="Windows Live" clId="Web-{C5ED6186-2A6E-FA2F-33A1-CCB5F707CB45}" dt="2024-05-28T07:43:35.018" v="285" actId="1076"/>
          <ac:picMkLst>
            <pc:docMk/>
            <pc:sldMk cId="3032919167" sldId="264"/>
            <ac:picMk id="3" creationId="{00000000-0000-0000-0000-000000000000}"/>
          </ac:picMkLst>
        </pc:picChg>
        <pc:picChg chg="mod">
          <ac:chgData name="krolikkill krolikkill" userId="a80133a06f82c395" providerId="Windows Live" clId="Web-{C5ED6186-2A6E-FA2F-33A1-CCB5F707CB45}" dt="2024-05-28T07:42:29.798" v="256" actId="1076"/>
          <ac:picMkLst>
            <pc:docMk/>
            <pc:sldMk cId="3032919167" sldId="264"/>
            <ac:picMk id="4" creationId="{00000000-0000-0000-0000-000000000000}"/>
          </ac:picMkLst>
        </pc:picChg>
        <pc:picChg chg="mod">
          <ac:chgData name="krolikkill krolikkill" userId="a80133a06f82c395" providerId="Windows Live" clId="Web-{C5ED6186-2A6E-FA2F-33A1-CCB5F707CB45}" dt="2024-05-28T07:43:13.502" v="282" actId="1076"/>
          <ac:picMkLst>
            <pc:docMk/>
            <pc:sldMk cId="3032919167" sldId="264"/>
            <ac:picMk id="5" creationId="{00000000-0000-0000-0000-000000000000}"/>
          </ac:picMkLst>
        </pc:picChg>
        <pc:picChg chg="del">
          <ac:chgData name="krolikkill krolikkill" userId="a80133a06f82c395" providerId="Windows Live" clId="Web-{C5ED6186-2A6E-FA2F-33A1-CCB5F707CB45}" dt="2024-05-28T07:42:18.720" v="252"/>
          <ac:picMkLst>
            <pc:docMk/>
            <pc:sldMk cId="3032919167" sldId="264"/>
            <ac:picMk id="7" creationId="{00000000-0000-0000-0000-000000000000}"/>
          </ac:picMkLst>
        </pc:picChg>
        <pc:picChg chg="del">
          <ac:chgData name="krolikkill krolikkill" userId="a80133a06f82c395" providerId="Windows Live" clId="Web-{C5ED6186-2A6E-FA2F-33A1-CCB5F707CB45}" dt="2024-05-28T07:42:18.173" v="251"/>
          <ac:picMkLst>
            <pc:docMk/>
            <pc:sldMk cId="3032919167" sldId="264"/>
            <ac:picMk id="8" creationId="{00000000-0000-0000-0000-000000000000}"/>
          </ac:picMkLst>
        </pc:picChg>
        <pc:picChg chg="del">
          <ac:chgData name="krolikkill krolikkill" userId="a80133a06f82c395" providerId="Windows Live" clId="Web-{C5ED6186-2A6E-FA2F-33A1-CCB5F707CB45}" dt="2024-05-28T07:42:26.439" v="254"/>
          <ac:picMkLst>
            <pc:docMk/>
            <pc:sldMk cId="3032919167" sldId="264"/>
            <ac:picMk id="13" creationId="{00000000-0000-0000-0000-000000000000}"/>
          </ac:picMkLst>
        </pc:picChg>
        <pc:picChg chg="mod">
          <ac:chgData name="krolikkill krolikkill" userId="a80133a06f82c395" providerId="Windows Live" clId="Web-{C5ED6186-2A6E-FA2F-33A1-CCB5F707CB45}" dt="2024-05-28T07:42:28.611" v="255" actId="1076"/>
          <ac:picMkLst>
            <pc:docMk/>
            <pc:sldMk cId="3032919167" sldId="264"/>
            <ac:picMk id="4099" creationId="{00000000-0000-0000-0000-000000000000}"/>
          </ac:picMkLst>
        </pc:picChg>
        <pc:picChg chg="mod">
          <ac:chgData name="krolikkill krolikkill" userId="a80133a06f82c395" providerId="Windows Live" clId="Web-{C5ED6186-2A6E-FA2F-33A1-CCB5F707CB45}" dt="2024-05-28T07:42:56.299" v="273" actId="14100"/>
          <ac:picMkLst>
            <pc:docMk/>
            <pc:sldMk cId="3032919167" sldId="264"/>
            <ac:picMk id="4100" creationId="{00000000-0000-0000-0000-000000000000}"/>
          </ac:picMkLst>
        </pc:picChg>
        <pc:picChg chg="mod">
          <ac:chgData name="krolikkill krolikkill" userId="a80133a06f82c395" providerId="Windows Live" clId="Web-{C5ED6186-2A6E-FA2F-33A1-CCB5F707CB45}" dt="2024-05-28T07:43:08.549" v="279" actId="1076"/>
          <ac:picMkLst>
            <pc:docMk/>
            <pc:sldMk cId="3032919167" sldId="264"/>
            <ac:picMk id="4101" creationId="{00000000-0000-0000-0000-000000000000}"/>
          </ac:picMkLst>
        </pc:picChg>
        <pc:picChg chg="del">
          <ac:chgData name="krolikkill krolikkill" userId="a80133a06f82c395" providerId="Windows Live" clId="Web-{C5ED6186-2A6E-FA2F-33A1-CCB5F707CB45}" dt="2024-05-28T07:42:20.283" v="253"/>
          <ac:picMkLst>
            <pc:docMk/>
            <pc:sldMk cId="3032919167" sldId="264"/>
            <ac:picMk id="4102" creationId="{00000000-0000-0000-0000-000000000000}"/>
          </ac:picMkLst>
        </pc:picChg>
        <pc:picChg chg="mod">
          <ac:chgData name="krolikkill krolikkill" userId="a80133a06f82c395" providerId="Windows Live" clId="Web-{C5ED6186-2A6E-FA2F-33A1-CCB5F707CB45}" dt="2024-05-28T07:42:30.752" v="257" actId="1076"/>
          <ac:picMkLst>
            <pc:docMk/>
            <pc:sldMk cId="3032919167" sldId="264"/>
            <ac:picMk id="4103" creationId="{00000000-0000-0000-0000-000000000000}"/>
          </ac:picMkLst>
        </pc:picChg>
        <pc:picChg chg="mod">
          <ac:chgData name="krolikkill krolikkill" userId="a80133a06f82c395" providerId="Windows Live" clId="Web-{C5ED6186-2A6E-FA2F-33A1-CCB5F707CB45}" dt="2024-05-28T07:42:31.783" v="258" actId="1076"/>
          <ac:picMkLst>
            <pc:docMk/>
            <pc:sldMk cId="3032919167" sldId="264"/>
            <ac:picMk id="4104" creationId="{00000000-0000-0000-0000-000000000000}"/>
          </ac:picMkLst>
        </pc:picChg>
        <pc:picChg chg="mod">
          <ac:chgData name="krolikkill krolikkill" userId="a80133a06f82c395" providerId="Windows Live" clId="Web-{C5ED6186-2A6E-FA2F-33A1-CCB5F707CB45}" dt="2024-05-28T07:42:42.424" v="265" actId="1076"/>
          <ac:picMkLst>
            <pc:docMk/>
            <pc:sldMk cId="3032919167" sldId="264"/>
            <ac:picMk id="4106" creationId="{00000000-0000-0000-0000-000000000000}"/>
          </ac:picMkLst>
        </pc:picChg>
      </pc:sldChg>
      <pc:sldChg chg="modSp">
        <pc:chgData name="krolikkill krolikkill" userId="a80133a06f82c395" providerId="Windows Live" clId="Web-{C5ED6186-2A6E-FA2F-33A1-CCB5F707CB45}" dt="2024-05-28T07:54:50.813" v="303" actId="20577"/>
        <pc:sldMkLst>
          <pc:docMk/>
          <pc:sldMk cId="3263726261" sldId="265"/>
        </pc:sldMkLst>
        <pc:spChg chg="mod">
          <ac:chgData name="krolikkill krolikkill" userId="a80133a06f82c395" providerId="Windows Live" clId="Web-{C5ED6186-2A6E-FA2F-33A1-CCB5F707CB45}" dt="2024-05-28T07:48:04.039" v="293" actId="20577"/>
          <ac:spMkLst>
            <pc:docMk/>
            <pc:sldMk cId="3263726261" sldId="265"/>
            <ac:spMk id="2" creationId="{00000000-0000-0000-0000-000000000000}"/>
          </ac:spMkLst>
        </pc:spChg>
        <pc:spChg chg="mod">
          <ac:chgData name="krolikkill krolikkill" userId="a80133a06f82c395" providerId="Windows Live" clId="Web-{C5ED6186-2A6E-FA2F-33A1-CCB5F707CB45}" dt="2024-05-28T07:54:50.813" v="303" actId="20577"/>
          <ac:spMkLst>
            <pc:docMk/>
            <pc:sldMk cId="3263726261" sldId="265"/>
            <ac:spMk id="3" creationId="{00000000-0000-0000-0000-000000000000}"/>
          </ac:spMkLst>
        </pc:spChg>
      </pc:sldChg>
      <pc:sldChg chg="addSp delSp modSp">
        <pc:chgData name="krolikkill krolikkill" userId="a80133a06f82c395" providerId="Windows Live" clId="Web-{C5ED6186-2A6E-FA2F-33A1-CCB5F707CB45}" dt="2024-05-28T07:41:48.095" v="244" actId="1076"/>
        <pc:sldMkLst>
          <pc:docMk/>
          <pc:sldMk cId="2726619307" sldId="266"/>
        </pc:sldMkLst>
        <pc:spChg chg="mod">
          <ac:chgData name="krolikkill krolikkill" userId="a80133a06f82c395" providerId="Windows Live" clId="Web-{C5ED6186-2A6E-FA2F-33A1-CCB5F707CB45}" dt="2024-05-28T07:41:34.047" v="240" actId="20577"/>
          <ac:spMkLst>
            <pc:docMk/>
            <pc:sldMk cId="2726619307" sldId="266"/>
            <ac:spMk id="2" creationId="{00000000-0000-0000-0000-000000000000}"/>
          </ac:spMkLst>
        </pc:spChg>
        <pc:picChg chg="add mod">
          <ac:chgData name="krolikkill krolikkill" userId="a80133a06f82c395" providerId="Windows Live" clId="Web-{C5ED6186-2A6E-FA2F-33A1-CCB5F707CB45}" dt="2024-05-28T07:41:48.095" v="244" actId="1076"/>
          <ac:picMkLst>
            <pc:docMk/>
            <pc:sldMk cId="2726619307" sldId="266"/>
            <ac:picMk id="3" creationId="{ADE03AF8-BCCC-80BB-5552-E68DDEBF59BB}"/>
          </ac:picMkLst>
        </pc:picChg>
        <pc:picChg chg="del">
          <ac:chgData name="krolikkill krolikkill" userId="a80133a06f82c395" providerId="Windows Live" clId="Web-{C5ED6186-2A6E-FA2F-33A1-CCB5F707CB45}" dt="2024-05-28T07:41:36.485" v="241"/>
          <ac:picMkLst>
            <pc:docMk/>
            <pc:sldMk cId="2726619307" sldId="266"/>
            <ac:picMk id="5122" creationId="{00000000-0000-0000-0000-000000000000}"/>
          </ac:picMkLst>
        </pc:picChg>
      </pc:sldChg>
      <pc:sldChg chg="addSp delSp modSp">
        <pc:chgData name="krolikkill krolikkill" userId="a80133a06f82c395" providerId="Windows Live" clId="Web-{C5ED6186-2A6E-FA2F-33A1-CCB5F707CB45}" dt="2024-05-28T07:47:54.961" v="291" actId="1076"/>
        <pc:sldMkLst>
          <pc:docMk/>
          <pc:sldMk cId="3318412906" sldId="268"/>
        </pc:sldMkLst>
        <pc:spChg chg="mod">
          <ac:chgData name="krolikkill krolikkill" userId="a80133a06f82c395" providerId="Windows Live" clId="Web-{C5ED6186-2A6E-FA2F-33A1-CCB5F707CB45}" dt="2024-05-28T07:43:39.112" v="287"/>
          <ac:spMkLst>
            <pc:docMk/>
            <pc:sldMk cId="3318412906" sldId="268"/>
            <ac:spMk id="2" creationId="{00000000-0000-0000-0000-000000000000}"/>
          </ac:spMkLst>
        </pc:spChg>
        <pc:picChg chg="add mod">
          <ac:chgData name="krolikkill krolikkill" userId="a80133a06f82c395" providerId="Windows Live" clId="Web-{C5ED6186-2A6E-FA2F-33A1-CCB5F707CB45}" dt="2024-05-28T07:47:54.961" v="291" actId="1076"/>
          <ac:picMkLst>
            <pc:docMk/>
            <pc:sldMk cId="3318412906" sldId="268"/>
            <ac:picMk id="3" creationId="{15EC9C7A-8673-E0A9-F190-6DEB2E0DEA5E}"/>
          </ac:picMkLst>
        </pc:picChg>
        <pc:picChg chg="del">
          <ac:chgData name="krolikkill krolikkill" userId="a80133a06f82c395" providerId="Windows Live" clId="Web-{C5ED6186-2A6E-FA2F-33A1-CCB5F707CB45}" dt="2024-05-28T07:43:37.769" v="286"/>
          <ac:picMkLst>
            <pc:docMk/>
            <pc:sldMk cId="3318412906" sldId="268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43" y="1122363"/>
            <a:ext cx="5691116" cy="2621154"/>
          </a:xfrm>
        </p:spPr>
        <p:txBody>
          <a:bodyPr anchor="b">
            <a:normAutofit/>
          </a:bodyPr>
          <a:lstStyle>
            <a:lvl1pPr algn="ctr"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443" y="3843709"/>
            <a:ext cx="5691116" cy="1414091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09585" indent="0" algn="ctr">
              <a:buNone/>
              <a:defRPr sz="240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3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8867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9486" y="1680899"/>
            <a:ext cx="78867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26166" y="578497"/>
            <a:ext cx="1535278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78498"/>
            <a:ext cx="6597516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5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5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553617"/>
            <a:ext cx="6204855" cy="4008859"/>
          </a:xfrm>
        </p:spPr>
        <p:txBody>
          <a:bodyPr anchor="t">
            <a:normAutofit/>
          </a:bodyPr>
          <a:lstStyle>
            <a:lvl1pPr>
              <a:defRPr sz="7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35" y="4589464"/>
            <a:ext cx="6204855" cy="1384617"/>
          </a:xfrm>
        </p:spPr>
        <p:txBody>
          <a:bodyPr anchor="b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8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8055864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86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2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7396"/>
            <a:ext cx="8059341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685735"/>
            <a:ext cx="386834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6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386895"/>
            <a:ext cx="3868340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5735"/>
            <a:ext cx="3887391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6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86895"/>
            <a:ext cx="3887392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70" y="553617"/>
            <a:ext cx="2696726" cy="1757505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1" y="553616"/>
            <a:ext cx="4709806" cy="5486400"/>
          </a:xfrm>
        </p:spPr>
        <p:txBody>
          <a:bodyPr>
            <a:normAutofit/>
          </a:bodyPr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70" y="2311122"/>
            <a:ext cx="2696726" cy="372889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2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557785"/>
            <a:ext cx="2696726" cy="2212313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97490" y="657103"/>
            <a:ext cx="4862765" cy="555590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826137"/>
            <a:ext cx="2689190" cy="3434638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3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990184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1715532"/>
            <a:ext cx="7990184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70" y="6453003"/>
            <a:ext cx="2620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7391" y="6453003"/>
            <a:ext cx="2104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122" y="6453003"/>
            <a:ext cx="321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291" y="260648"/>
            <a:ext cx="7818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образования и науки Курганской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«Курганский педагогический колледж»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9134" y="2640645"/>
            <a:ext cx="6280374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Тема: ”Разработка информационной системы 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/>
                <a:cs typeface="Times New Roman"/>
              </a:rPr>
              <a:t>с </a:t>
            </a:r>
            <a:r>
              <a:rPr lang="en-US" sz="2400" dirty="0">
                <a:latin typeface="Times New Roman"/>
                <a:cs typeface="Times New Roman"/>
              </a:rPr>
              <a:t>Web-</a:t>
            </a:r>
            <a:r>
              <a:rPr lang="ru-RU" sz="2400" dirty="0">
                <a:latin typeface="Times New Roman"/>
                <a:cs typeface="Times New Roman"/>
              </a:rPr>
              <a:t>интерфейсом для турагентства”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6927" y="4246279"/>
            <a:ext cx="104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927" y="5075892"/>
            <a:ext cx="16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3329" y="6158408"/>
            <a:ext cx="13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Курган 2024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3072" y="1844824"/>
            <a:ext cx="23324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/>
                <a:cs typeface="Times New Roman"/>
              </a:rPr>
              <a:t>Курсовая работа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0976" y="4246279"/>
            <a:ext cx="161313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Бочкарёв М.А.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1469" y="5075892"/>
            <a:ext cx="189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Безбородова Е.А.</a:t>
            </a:r>
          </a:p>
        </p:txBody>
      </p:sp>
    </p:spTree>
    <p:extLst>
      <p:ext uri="{BB962C8B-B14F-4D97-AF65-F5344CB8AC3E}">
        <p14:creationId xmlns:p14="http://schemas.microsoft.com/office/powerpoint/2010/main" val="296431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7045" y="329410"/>
            <a:ext cx="301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Стартовая страница</a:t>
            </a:r>
            <a:endParaRPr lang="ru-RU" sz="2400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5FF4D-D2C1-B0B0-3090-A59345D3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6" y="1367715"/>
            <a:ext cx="7506269" cy="41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1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3192" y="358469"/>
            <a:ext cx="183505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ru-RU" sz="2400" b="1" dirty="0"/>
              <a:t>Итог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109643"/>
            <a:ext cx="835292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	По итогу работ, были выполнены все поставленные задачи и соответственно достигнута поставленная цель.</a:t>
            </a:r>
          </a:p>
        </p:txBody>
      </p:sp>
    </p:spTree>
    <p:extLst>
      <p:ext uri="{BB962C8B-B14F-4D97-AF65-F5344CB8AC3E}">
        <p14:creationId xmlns:p14="http://schemas.microsoft.com/office/powerpoint/2010/main" val="326372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29410"/>
            <a:ext cx="842493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b="1" dirty="0"/>
              <a:t>Цель</a:t>
            </a:r>
            <a:r>
              <a:rPr lang="en-US" sz="2400" b="1" dirty="0"/>
              <a:t>:</a:t>
            </a:r>
            <a:r>
              <a:rPr lang="ru-RU" sz="2400" b="1" dirty="0"/>
              <a:t> </a:t>
            </a:r>
            <a:endParaRPr lang="ru-RU" sz="2400" b="1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    </a:t>
            </a:r>
            <a:r>
              <a:rPr lang="ru-RU" dirty="0"/>
              <a:t>Разработка информационной систему для турагентства, направленной на обеспечение удобного и эффективного доступа к  оформлению заявки для поездки по туру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2204864"/>
            <a:ext cx="8280920" cy="48043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ctr"/>
            <a:r>
              <a:rPr lang="ru-RU" sz="2400" b="1" dirty="0"/>
              <a:t>Задачи</a:t>
            </a:r>
            <a:r>
              <a:rPr lang="en-US" sz="2400" b="1" dirty="0"/>
              <a:t>:</a:t>
            </a:r>
            <a:r>
              <a:rPr lang="ru-RU" sz="2400" b="1" dirty="0"/>
              <a:t> </a:t>
            </a:r>
            <a:endParaRPr lang="ru-RU" sz="24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/>
                <a:cs typeface="Times New Roman"/>
              </a:rPr>
              <a:t>изучение и применение на практике технических аспектов разработки информационной системы;</a:t>
            </a:r>
            <a:endParaRPr lang="en-US" sz="2200">
              <a:latin typeface="Times New Roman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/>
                <a:cs typeface="Times New Roman"/>
              </a:rPr>
              <a:t>проведение анализа и выбора технологий и инструментов для разработки информационной системы;</a:t>
            </a:r>
            <a:endParaRPr lang="en-US" sz="2200">
              <a:latin typeface="Times New Roman"/>
              <a:cs typeface="Times New Roman"/>
            </a:endParaRP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/>
                <a:cs typeface="Times New Roman"/>
              </a:rPr>
              <a:t>проведение анализа предметной области;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/>
                <a:cs typeface="Times New Roman"/>
              </a:rPr>
              <a:t>проектирование структуры и функционала информационной системы;</a:t>
            </a:r>
            <a:endParaRPr lang="en-US" sz="2200">
              <a:latin typeface="Times New Roman"/>
              <a:cs typeface="Times New Roman"/>
            </a:endParaRP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/>
                <a:cs typeface="Times New Roman"/>
              </a:rPr>
              <a:t>разработка информационной системы с помощь фреймворка Yii2</a:t>
            </a:r>
            <a:endParaRPr lang="en-US" sz="2200">
              <a:latin typeface="Times New Roman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/>
                <a:cs typeface="Times New Roman"/>
              </a:rPr>
              <a:t>тестирование информационной системы;</a:t>
            </a:r>
            <a:endParaRPr lang="en-US" sz="2200" dirty="0">
              <a:latin typeface="Times New Roman"/>
              <a:cs typeface="Times New Roman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br>
              <a:rPr lang="ru-RU" dirty="0"/>
            </a:b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9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4826" y="329409"/>
            <a:ext cx="271741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/>
              <a:t>As – is</a:t>
            </a:r>
            <a:r>
              <a:rPr lang="ru-RU" sz="2400" b="1" dirty="0"/>
              <a:t> диаграмма</a:t>
            </a:r>
          </a:p>
        </p:txBody>
      </p:sp>
      <p:pic>
        <p:nvPicPr>
          <p:cNvPr id="4" name="Рисунок 3" descr="Изображение выглядит как рисунок, диаграмма, зарисовк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DF66EEF-1C95-B79E-9787-65EFC167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05" y="2045322"/>
            <a:ext cx="7584484" cy="27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1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142" y="329410"/>
            <a:ext cx="317125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b="1" dirty="0"/>
              <a:t>Выявление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1" y="1196752"/>
            <a:ext cx="7560839" cy="41242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sz="1600" dirty="0">
                <a:ea typeface="+mn-lt"/>
                <a:cs typeface="+mn-lt"/>
              </a:rPr>
              <a:t>Потеря потенциальных клиентов: Без веб-сайта турагентство упускает возможность привлечь новых клиентов, которые ищут информацию онлайн.</a:t>
            </a:r>
          </a:p>
          <a:p>
            <a:pPr marL="285750" indent="-285750">
              <a:buFont typeface="Arial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sz="1600" dirty="0">
                <a:ea typeface="+mn-lt"/>
                <a:cs typeface="+mn-lt"/>
              </a:rPr>
              <a:t>Упущенные возможности для продаж: Без возможности онлайн-бронирования туров и услуг турагентство может упускать шанс заключить сделки и увеличить свою прибыль.</a:t>
            </a:r>
          </a:p>
          <a:p>
            <a:pPr marL="285750" indent="-285750">
              <a:buFont typeface="Arial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sz="1600" dirty="0">
                <a:ea typeface="+mn-lt"/>
                <a:cs typeface="+mn-lt"/>
              </a:rPr>
              <a:t>Отставание от конкурентов: В мире, где многие турагентства имеют онлайн-присутствие, отсутствие веб-сайта может привести к отставанию от конкурентов.</a:t>
            </a:r>
          </a:p>
          <a:p>
            <a:pPr marL="285750" indent="-285750">
              <a:buFont typeface="Arial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sz="1600" dirty="0">
                <a:ea typeface="+mn-lt"/>
                <a:cs typeface="+mn-lt"/>
              </a:rPr>
              <a:t>Недоступность информации: Без веб-сайта турагентство может столкнуться с трудностями в предоставлении информации о своих услугах, турах, акциях и контактной информации.</a:t>
            </a:r>
            <a:endParaRPr lang="ru-RU" sz="1600"/>
          </a:p>
          <a:p>
            <a:pPr marL="285750" indent="-285750">
              <a:buFont typeface="Arial"/>
              <a:buChar char="•"/>
            </a:pP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22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1851" y="329410"/>
            <a:ext cx="284885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/>
              <a:t>To – be</a:t>
            </a:r>
            <a:r>
              <a:rPr lang="ru-RU" sz="2400" b="1" dirty="0"/>
              <a:t> диаграмма</a:t>
            </a:r>
          </a:p>
        </p:txBody>
      </p:sp>
      <p:pic>
        <p:nvPicPr>
          <p:cNvPr id="4" name="Рисунок 3" descr="Изображение выглядит как текст, рисунок, диаграмм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06F14808-E4AF-C6C2-0ED4-1832D545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7" y="1488474"/>
            <a:ext cx="7448873" cy="38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3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756" y="445647"/>
            <a:ext cx="292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</a:rPr>
              <a:t>Сравнение аналогов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147966"/>
            <a:ext cx="792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sz="4400" b="1" dirty="0"/>
              <a:t>Таблица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2444F8E-BA5A-67DE-B436-9D115A680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66414"/>
              </p:ext>
            </p:extLst>
          </p:nvPr>
        </p:nvGraphicFramePr>
        <p:xfrm>
          <a:off x="1528924" y="2499231"/>
          <a:ext cx="6238064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8610">
                  <a:extLst>
                    <a:ext uri="{9D8B030D-6E8A-4147-A177-3AD203B41FA5}">
                      <a16:colId xmlns:a16="http://schemas.microsoft.com/office/drawing/2014/main" val="1390074519"/>
                    </a:ext>
                  </a:extLst>
                </a:gridCol>
                <a:gridCol w="1462650">
                  <a:extLst>
                    <a:ext uri="{9D8B030D-6E8A-4147-A177-3AD203B41FA5}">
                      <a16:colId xmlns:a16="http://schemas.microsoft.com/office/drawing/2014/main" val="769631075"/>
                    </a:ext>
                  </a:extLst>
                </a:gridCol>
                <a:gridCol w="1356101">
                  <a:extLst>
                    <a:ext uri="{9D8B030D-6E8A-4147-A177-3AD203B41FA5}">
                      <a16:colId xmlns:a16="http://schemas.microsoft.com/office/drawing/2014/main" val="1068423877"/>
                    </a:ext>
                  </a:extLst>
                </a:gridCol>
                <a:gridCol w="2140703">
                  <a:extLst>
                    <a:ext uri="{9D8B030D-6E8A-4147-A177-3AD203B41FA5}">
                      <a16:colId xmlns:a16="http://schemas.microsoft.com/office/drawing/2014/main" val="5090879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Показатели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Золотой Казан и Красный город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dirty="0">
                          <a:effectLst/>
                          <a:latin typeface="Times New Roman"/>
                        </a:rPr>
                        <a:t>youtravel.me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ИС «Вокруг света»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713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Возможность оформить бронь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+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+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+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128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Понятность интерфейса 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-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+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+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515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Красивый дизайн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-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+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  <a:latin typeface="Times New Roman"/>
                        </a:rPr>
                        <a:t>+ </a:t>
                      </a:r>
                      <a:endParaRPr lang="ru-RU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16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06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5619" y="329410"/>
            <a:ext cx="285674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ru-RU" sz="2400" b="1" dirty="0"/>
              <a:t>Диаграмма пакетов</a:t>
            </a:r>
          </a:p>
        </p:txBody>
      </p:sp>
      <p:pic>
        <p:nvPicPr>
          <p:cNvPr id="4" name="Picture 3" descr="A diagram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7127B974-E423-9415-2EAD-6C0AC294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33" y="895634"/>
            <a:ext cx="6837801" cy="57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1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4477" y="329410"/>
            <a:ext cx="229902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 dirty="0"/>
              <a:t>Er - </a:t>
            </a:r>
            <a:r>
              <a:rPr lang="ru-RU" sz="2400" b="1" dirty="0"/>
              <a:t>диаграмма</a:t>
            </a:r>
          </a:p>
        </p:txBody>
      </p:sp>
      <p:pic>
        <p:nvPicPr>
          <p:cNvPr id="3" name="Picture 2" descr="A diagram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0447490D-FBA3-F868-0CE4-93274D89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2" y="1712083"/>
            <a:ext cx="8681255" cy="41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431" y="329410"/>
            <a:ext cx="199112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ru-RU" sz="2400" b="1" dirty="0"/>
              <a:t>Инструменты</a:t>
            </a:r>
          </a:p>
        </p:txBody>
      </p:sp>
      <p:pic>
        <p:nvPicPr>
          <p:cNvPr id="4099" name="Picture 3" descr="C:\Users\Никита Владимирович\Desktop\StarUML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84" y="1370653"/>
            <a:ext cx="886153" cy="88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Никита Владимирович\Desktop\Без названия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582" y="2674812"/>
            <a:ext cx="1030458" cy="1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Никита Владимирович\Desktop\919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79" y="2555382"/>
            <a:ext cx="1111929" cy="117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Никита Владимирович\Desktop\Adobe_Photoshop_CC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409" y="1428292"/>
            <a:ext cx="783841" cy="7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Никита Владимирович\Desktop\0ukrxzrx2ydy3h29n2y72oqqt9x9jok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336" y="1062108"/>
            <a:ext cx="1495512" cy="14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Никита Владимирович\Desktop\Group-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70" y="2555900"/>
            <a:ext cx="2142765" cy="126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Никита Владимирович\Desktop\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374" y="4599559"/>
            <a:ext cx="943598" cy="94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Никита Владимирович\Desktop\ываыва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70" y="1318691"/>
            <a:ext cx="973595" cy="9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Никита Владимирович\Desktop\ascac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8" y="2675016"/>
            <a:ext cx="1588787" cy="81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91916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168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Владимирович</dc:creator>
  <cp:lastModifiedBy>bezbor@email.cz</cp:lastModifiedBy>
  <cp:revision>189</cp:revision>
  <dcterms:created xsi:type="dcterms:W3CDTF">2023-06-22T07:18:32Z</dcterms:created>
  <dcterms:modified xsi:type="dcterms:W3CDTF">2024-06-03T20:31:28Z</dcterms:modified>
</cp:coreProperties>
</file>