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8EEC1-35E8-14BA-DE97-21171FF951EB}" v="32" dt="2023-04-28T10:22:05.335"/>
    <p1510:client id="{57636047-6253-EAA5-7612-F985F59003AC}" v="230" dt="2023-04-27T14:16:33.749"/>
    <p1510:client id="{7B782702-8F64-43EA-CC15-51E6CD27028E}" v="111" dt="2023-04-28T21:35:00.561"/>
    <p1510:client id="{7D767CF1-E31A-7A84-3CC1-5A8759A6A661}" v="62" dt="2023-04-27T14:31:15.013"/>
    <p1510:client id="{87F9B452-E29E-6914-3ECA-C364983F0933}" v="171" dt="2023-04-29T11:46:13.678"/>
    <p1510:client id="{C1569561-5F12-42AB-9F34-879BBA9F70B1}" v="194" dt="2023-04-27T13:45:5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A3854-E0F7-40F2-9E8F-53645EE75E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C13D54-2E8B-4A72-9269-D506D3DDD1B6}">
      <dgm:prSet/>
      <dgm:spPr/>
      <dgm:t>
        <a:bodyPr/>
        <a:lstStyle/>
        <a:p>
          <a:pPr>
            <a:defRPr cap="all"/>
          </a:pPr>
          <a:r>
            <a:rPr lang="en-US"/>
            <a:t>No âmbito da unidade curricular de Inteligência Artificial, foi nos atribuído um jogo, com o objetivo de  implementa-lo em Python. </a:t>
          </a:r>
        </a:p>
      </dgm:t>
    </dgm:pt>
    <dgm:pt modelId="{17E5CBA2-2FA9-4919-8312-EDE78C1E28AA}" type="parTrans" cxnId="{A0313A28-30AB-47BA-B1DA-D5DDCA0D6636}">
      <dgm:prSet/>
      <dgm:spPr/>
      <dgm:t>
        <a:bodyPr/>
        <a:lstStyle/>
        <a:p>
          <a:endParaRPr lang="en-US"/>
        </a:p>
      </dgm:t>
    </dgm:pt>
    <dgm:pt modelId="{4506B267-B299-4652-872A-05BFD687101E}" type="sibTrans" cxnId="{A0313A28-30AB-47BA-B1DA-D5DDCA0D6636}">
      <dgm:prSet/>
      <dgm:spPr/>
      <dgm:t>
        <a:bodyPr/>
        <a:lstStyle/>
        <a:p>
          <a:endParaRPr lang="en-US"/>
        </a:p>
      </dgm:t>
    </dgm:pt>
    <dgm:pt modelId="{99695F10-D741-4755-BA93-97C4E99BE288}">
      <dgm:prSet/>
      <dgm:spPr/>
      <dgm:t>
        <a:bodyPr/>
        <a:lstStyle/>
        <a:p>
          <a:pPr>
            <a:defRPr cap="all"/>
          </a:pPr>
          <a:r>
            <a:rPr lang="en-US"/>
            <a:t>Para isto, iremos ver como funciona o jogo e as suas regras, a metodologia utilizada pelo grupo, e o desenvolvimento .</a:t>
          </a:r>
        </a:p>
      </dgm:t>
    </dgm:pt>
    <dgm:pt modelId="{9624E7E5-BF2B-43C6-8025-D61217293E1D}" type="parTrans" cxnId="{9E9303F3-A605-4986-BAE8-F1A81DF745FC}">
      <dgm:prSet/>
      <dgm:spPr/>
      <dgm:t>
        <a:bodyPr/>
        <a:lstStyle/>
        <a:p>
          <a:endParaRPr lang="en-US"/>
        </a:p>
      </dgm:t>
    </dgm:pt>
    <dgm:pt modelId="{0D43BE58-AC41-49D5-BB90-415A96036D14}" type="sibTrans" cxnId="{9E9303F3-A605-4986-BAE8-F1A81DF745FC}">
      <dgm:prSet/>
      <dgm:spPr/>
      <dgm:t>
        <a:bodyPr/>
        <a:lstStyle/>
        <a:p>
          <a:endParaRPr lang="en-US"/>
        </a:p>
      </dgm:t>
    </dgm:pt>
    <dgm:pt modelId="{883F1C01-6616-4E7B-856E-9BFBC677F437}" type="pres">
      <dgm:prSet presAssocID="{F5DA3854-E0F7-40F2-9E8F-53645EE75EB3}" presName="root" presStyleCnt="0">
        <dgm:presLayoutVars>
          <dgm:dir/>
          <dgm:resizeHandles val="exact"/>
        </dgm:presLayoutVars>
      </dgm:prSet>
      <dgm:spPr/>
    </dgm:pt>
    <dgm:pt modelId="{F53EA1F0-3335-40C0-BB00-908DAFC27797}" type="pres">
      <dgm:prSet presAssocID="{03C13D54-2E8B-4A72-9269-D506D3DDD1B6}" presName="compNode" presStyleCnt="0"/>
      <dgm:spPr/>
    </dgm:pt>
    <dgm:pt modelId="{E334FE54-3118-4562-A3B6-E2A44B4AF331}" type="pres">
      <dgm:prSet presAssocID="{03C13D54-2E8B-4A72-9269-D506D3DDD1B6}" presName="iconBgRect" presStyleLbl="bgShp" presStyleIdx="0" presStyleCnt="2"/>
      <dgm:spPr/>
    </dgm:pt>
    <dgm:pt modelId="{4DAF4139-B55B-4E30-AD16-B3785E10DA63}" type="pres">
      <dgm:prSet presAssocID="{03C13D54-2E8B-4A72-9269-D506D3DDD1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0FF500C-7A6F-477C-8846-7DD92385BA78}" type="pres">
      <dgm:prSet presAssocID="{03C13D54-2E8B-4A72-9269-D506D3DDD1B6}" presName="spaceRect" presStyleCnt="0"/>
      <dgm:spPr/>
    </dgm:pt>
    <dgm:pt modelId="{489A5E59-D9DA-4B97-93AB-41F83B4F1750}" type="pres">
      <dgm:prSet presAssocID="{03C13D54-2E8B-4A72-9269-D506D3DDD1B6}" presName="textRect" presStyleLbl="revTx" presStyleIdx="0" presStyleCnt="2">
        <dgm:presLayoutVars>
          <dgm:chMax val="1"/>
          <dgm:chPref val="1"/>
        </dgm:presLayoutVars>
      </dgm:prSet>
      <dgm:spPr/>
    </dgm:pt>
    <dgm:pt modelId="{EFE6EF0C-0DC3-433E-BABF-4D7AEC44ABFC}" type="pres">
      <dgm:prSet presAssocID="{4506B267-B299-4652-872A-05BFD687101E}" presName="sibTrans" presStyleCnt="0"/>
      <dgm:spPr/>
    </dgm:pt>
    <dgm:pt modelId="{58196B2C-7AEC-41E7-AEEB-0B459CF0EF3B}" type="pres">
      <dgm:prSet presAssocID="{99695F10-D741-4755-BA93-97C4E99BE288}" presName="compNode" presStyleCnt="0"/>
      <dgm:spPr/>
    </dgm:pt>
    <dgm:pt modelId="{701DD163-C1C4-4BDC-815A-54359880BB2A}" type="pres">
      <dgm:prSet presAssocID="{99695F10-D741-4755-BA93-97C4E99BE288}" presName="iconBgRect" presStyleLbl="bgShp" presStyleIdx="1" presStyleCnt="2"/>
      <dgm:spPr/>
    </dgm:pt>
    <dgm:pt modelId="{9D75EF02-2A2A-44D2-8451-EAC4B1D0C833}" type="pres">
      <dgm:prSet presAssocID="{99695F10-D741-4755-BA93-97C4E99BE2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5448613-DCD3-4F17-87EF-3DF31FAEF77E}" type="pres">
      <dgm:prSet presAssocID="{99695F10-D741-4755-BA93-97C4E99BE288}" presName="spaceRect" presStyleCnt="0"/>
      <dgm:spPr/>
    </dgm:pt>
    <dgm:pt modelId="{84CF0B57-253B-4108-91E8-39DE7493F22E}" type="pres">
      <dgm:prSet presAssocID="{99695F10-D741-4755-BA93-97C4E99BE2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313A28-30AB-47BA-B1DA-D5DDCA0D6636}" srcId="{F5DA3854-E0F7-40F2-9E8F-53645EE75EB3}" destId="{03C13D54-2E8B-4A72-9269-D506D3DDD1B6}" srcOrd="0" destOrd="0" parTransId="{17E5CBA2-2FA9-4919-8312-EDE78C1E28AA}" sibTransId="{4506B267-B299-4652-872A-05BFD687101E}"/>
    <dgm:cxn modelId="{6C07392C-3ABA-4BEB-95BB-4FB1608F4D39}" type="presOf" srcId="{F5DA3854-E0F7-40F2-9E8F-53645EE75EB3}" destId="{883F1C01-6616-4E7B-856E-9BFBC677F437}" srcOrd="0" destOrd="0" presId="urn:microsoft.com/office/officeart/2018/5/layout/IconCircleLabelList"/>
    <dgm:cxn modelId="{7AC69698-F499-4915-BEE1-4EE8D3B3543A}" type="presOf" srcId="{03C13D54-2E8B-4A72-9269-D506D3DDD1B6}" destId="{489A5E59-D9DA-4B97-93AB-41F83B4F1750}" srcOrd="0" destOrd="0" presId="urn:microsoft.com/office/officeart/2018/5/layout/IconCircleLabelList"/>
    <dgm:cxn modelId="{EA99DDBF-D87B-45B7-82CF-B9477988B0D1}" type="presOf" srcId="{99695F10-D741-4755-BA93-97C4E99BE288}" destId="{84CF0B57-253B-4108-91E8-39DE7493F22E}" srcOrd="0" destOrd="0" presId="urn:microsoft.com/office/officeart/2018/5/layout/IconCircleLabelList"/>
    <dgm:cxn modelId="{9E9303F3-A605-4986-BAE8-F1A81DF745FC}" srcId="{F5DA3854-E0F7-40F2-9E8F-53645EE75EB3}" destId="{99695F10-D741-4755-BA93-97C4E99BE288}" srcOrd="1" destOrd="0" parTransId="{9624E7E5-BF2B-43C6-8025-D61217293E1D}" sibTransId="{0D43BE58-AC41-49D5-BB90-415A96036D14}"/>
    <dgm:cxn modelId="{7ABEF87C-29D1-46C7-AA26-AAD7638FA029}" type="presParOf" srcId="{883F1C01-6616-4E7B-856E-9BFBC677F437}" destId="{F53EA1F0-3335-40C0-BB00-908DAFC27797}" srcOrd="0" destOrd="0" presId="urn:microsoft.com/office/officeart/2018/5/layout/IconCircleLabelList"/>
    <dgm:cxn modelId="{163A2C6B-D628-4EE5-9CCC-37E066F990E7}" type="presParOf" srcId="{F53EA1F0-3335-40C0-BB00-908DAFC27797}" destId="{E334FE54-3118-4562-A3B6-E2A44B4AF331}" srcOrd="0" destOrd="0" presId="urn:microsoft.com/office/officeart/2018/5/layout/IconCircleLabelList"/>
    <dgm:cxn modelId="{595A6633-8050-4268-A9B5-DB5BCD8A51BE}" type="presParOf" srcId="{F53EA1F0-3335-40C0-BB00-908DAFC27797}" destId="{4DAF4139-B55B-4E30-AD16-B3785E10DA63}" srcOrd="1" destOrd="0" presId="urn:microsoft.com/office/officeart/2018/5/layout/IconCircleLabelList"/>
    <dgm:cxn modelId="{083C6191-139E-46FF-9E45-6564A3F8CEA8}" type="presParOf" srcId="{F53EA1F0-3335-40C0-BB00-908DAFC27797}" destId="{50FF500C-7A6F-477C-8846-7DD92385BA78}" srcOrd="2" destOrd="0" presId="urn:microsoft.com/office/officeart/2018/5/layout/IconCircleLabelList"/>
    <dgm:cxn modelId="{21382913-ECEC-41FD-B917-C023D0583809}" type="presParOf" srcId="{F53EA1F0-3335-40C0-BB00-908DAFC27797}" destId="{489A5E59-D9DA-4B97-93AB-41F83B4F1750}" srcOrd="3" destOrd="0" presId="urn:microsoft.com/office/officeart/2018/5/layout/IconCircleLabelList"/>
    <dgm:cxn modelId="{C1B83B8D-373F-44D5-B175-9E0F186078CE}" type="presParOf" srcId="{883F1C01-6616-4E7B-856E-9BFBC677F437}" destId="{EFE6EF0C-0DC3-433E-BABF-4D7AEC44ABFC}" srcOrd="1" destOrd="0" presId="urn:microsoft.com/office/officeart/2018/5/layout/IconCircleLabelList"/>
    <dgm:cxn modelId="{0ED62648-374E-4875-B7E3-B8020FE7945B}" type="presParOf" srcId="{883F1C01-6616-4E7B-856E-9BFBC677F437}" destId="{58196B2C-7AEC-41E7-AEEB-0B459CF0EF3B}" srcOrd="2" destOrd="0" presId="urn:microsoft.com/office/officeart/2018/5/layout/IconCircleLabelList"/>
    <dgm:cxn modelId="{4E959D49-3E85-4D9F-8A19-9C39EABBA8F9}" type="presParOf" srcId="{58196B2C-7AEC-41E7-AEEB-0B459CF0EF3B}" destId="{701DD163-C1C4-4BDC-815A-54359880BB2A}" srcOrd="0" destOrd="0" presId="urn:microsoft.com/office/officeart/2018/5/layout/IconCircleLabelList"/>
    <dgm:cxn modelId="{0EEB2F28-712F-4A89-997A-C5F1BDC6CA8B}" type="presParOf" srcId="{58196B2C-7AEC-41E7-AEEB-0B459CF0EF3B}" destId="{9D75EF02-2A2A-44D2-8451-EAC4B1D0C833}" srcOrd="1" destOrd="0" presId="urn:microsoft.com/office/officeart/2018/5/layout/IconCircleLabelList"/>
    <dgm:cxn modelId="{5E14E793-44E7-4E2D-8A9F-09BAD524EFAA}" type="presParOf" srcId="{58196B2C-7AEC-41E7-AEEB-0B459CF0EF3B}" destId="{E5448613-DCD3-4F17-87EF-3DF31FAEF77E}" srcOrd="2" destOrd="0" presId="urn:microsoft.com/office/officeart/2018/5/layout/IconCircleLabelList"/>
    <dgm:cxn modelId="{5115F4C8-0FA9-4089-97EB-26B39DBF695C}" type="presParOf" srcId="{58196B2C-7AEC-41E7-AEEB-0B459CF0EF3B}" destId="{84CF0B57-253B-4108-91E8-39DE7493F2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25560-A69D-4823-8A65-A86EFFE191D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D563BB-00A8-4BE1-908B-7AD113AD3E7D}">
      <dgm:prSet/>
      <dgm:spPr/>
      <dgm:t>
        <a:bodyPr/>
        <a:lstStyle/>
        <a:p>
          <a:r>
            <a:rPr lang="en-US"/>
            <a:t>Lançado em 2007 por Bill Taylor, um matemático e professor universitário na University of Canterbury.</a:t>
          </a:r>
        </a:p>
      </dgm:t>
    </dgm:pt>
    <dgm:pt modelId="{6653A330-856C-4C3F-BAC1-C231FBFFF466}" type="parTrans" cxnId="{63641C9C-C0BE-46A1-BDD2-5CB7B8D1838E}">
      <dgm:prSet/>
      <dgm:spPr/>
      <dgm:t>
        <a:bodyPr/>
        <a:lstStyle/>
        <a:p>
          <a:endParaRPr lang="en-US"/>
        </a:p>
      </dgm:t>
    </dgm:pt>
    <dgm:pt modelId="{0F002160-4067-415D-ABEB-989163105D8F}" type="sibTrans" cxnId="{63641C9C-C0BE-46A1-BDD2-5CB7B8D1838E}">
      <dgm:prSet/>
      <dgm:spPr/>
      <dgm:t>
        <a:bodyPr/>
        <a:lstStyle/>
        <a:p>
          <a:endParaRPr lang="en-US"/>
        </a:p>
      </dgm:t>
    </dgm:pt>
    <dgm:pt modelId="{A78B0C88-2AAE-48CD-98C6-AED16517041B}">
      <dgm:prSet/>
      <dgm:spPr/>
      <dgm:t>
        <a:bodyPr/>
        <a:lstStyle/>
        <a:p>
          <a:r>
            <a:rPr lang="en-US"/>
            <a:t>Morreu, infelizmente, em 2021, fez também jogos como: Projex, Quaxx, and Slimetrail.</a:t>
          </a:r>
        </a:p>
      </dgm:t>
    </dgm:pt>
    <dgm:pt modelId="{0B1923DF-9470-4857-83B5-1BC2546EDC9A}" type="parTrans" cxnId="{DB0F560A-4CE8-4DEA-88D5-25586F8FD139}">
      <dgm:prSet/>
      <dgm:spPr/>
      <dgm:t>
        <a:bodyPr/>
        <a:lstStyle/>
        <a:p>
          <a:endParaRPr lang="en-US"/>
        </a:p>
      </dgm:t>
    </dgm:pt>
    <dgm:pt modelId="{91D41006-2022-47FA-893E-A33DE8FC8358}" type="sibTrans" cxnId="{DB0F560A-4CE8-4DEA-88D5-25586F8FD139}">
      <dgm:prSet/>
      <dgm:spPr/>
      <dgm:t>
        <a:bodyPr/>
        <a:lstStyle/>
        <a:p>
          <a:endParaRPr lang="en-US"/>
        </a:p>
      </dgm:t>
    </dgm:pt>
    <dgm:pt modelId="{2159C6CB-81AF-4ACB-84E0-3DAAB3D4B6AF}" type="pres">
      <dgm:prSet presAssocID="{E4525560-A69D-4823-8A65-A86EFFE191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BB9AA0-B69B-481E-824A-CA14386C46C2}" type="pres">
      <dgm:prSet presAssocID="{01D563BB-00A8-4BE1-908B-7AD113AD3E7D}" presName="hierRoot1" presStyleCnt="0"/>
      <dgm:spPr/>
    </dgm:pt>
    <dgm:pt modelId="{B0EB8B1A-44BB-4FB9-8590-DD09CABC4BF4}" type="pres">
      <dgm:prSet presAssocID="{01D563BB-00A8-4BE1-908B-7AD113AD3E7D}" presName="composite" presStyleCnt="0"/>
      <dgm:spPr/>
    </dgm:pt>
    <dgm:pt modelId="{6C153F94-A453-4AC7-AC48-6403B01513BE}" type="pres">
      <dgm:prSet presAssocID="{01D563BB-00A8-4BE1-908B-7AD113AD3E7D}" presName="background" presStyleLbl="node0" presStyleIdx="0" presStyleCnt="2"/>
      <dgm:spPr/>
    </dgm:pt>
    <dgm:pt modelId="{15C18955-9A98-4F47-84AD-1D318B716BA3}" type="pres">
      <dgm:prSet presAssocID="{01D563BB-00A8-4BE1-908B-7AD113AD3E7D}" presName="text" presStyleLbl="fgAcc0" presStyleIdx="0" presStyleCnt="2">
        <dgm:presLayoutVars>
          <dgm:chPref val="3"/>
        </dgm:presLayoutVars>
      </dgm:prSet>
      <dgm:spPr/>
    </dgm:pt>
    <dgm:pt modelId="{254655C8-E960-4850-89C4-E38DFA1F9250}" type="pres">
      <dgm:prSet presAssocID="{01D563BB-00A8-4BE1-908B-7AD113AD3E7D}" presName="hierChild2" presStyleCnt="0"/>
      <dgm:spPr/>
    </dgm:pt>
    <dgm:pt modelId="{B17D6104-1509-4516-A94F-400CC6C4D5BE}" type="pres">
      <dgm:prSet presAssocID="{A78B0C88-2AAE-48CD-98C6-AED16517041B}" presName="hierRoot1" presStyleCnt="0"/>
      <dgm:spPr/>
    </dgm:pt>
    <dgm:pt modelId="{3BE25D85-D556-4369-A6CD-D75C83703671}" type="pres">
      <dgm:prSet presAssocID="{A78B0C88-2AAE-48CD-98C6-AED16517041B}" presName="composite" presStyleCnt="0"/>
      <dgm:spPr/>
    </dgm:pt>
    <dgm:pt modelId="{86F26353-50BA-495A-AADD-23DC8D26BA72}" type="pres">
      <dgm:prSet presAssocID="{A78B0C88-2AAE-48CD-98C6-AED16517041B}" presName="background" presStyleLbl="node0" presStyleIdx="1" presStyleCnt="2"/>
      <dgm:spPr/>
    </dgm:pt>
    <dgm:pt modelId="{63B37878-E317-4EF9-9D93-2523D48F7A81}" type="pres">
      <dgm:prSet presAssocID="{A78B0C88-2AAE-48CD-98C6-AED16517041B}" presName="text" presStyleLbl="fgAcc0" presStyleIdx="1" presStyleCnt="2">
        <dgm:presLayoutVars>
          <dgm:chPref val="3"/>
        </dgm:presLayoutVars>
      </dgm:prSet>
      <dgm:spPr/>
    </dgm:pt>
    <dgm:pt modelId="{748A1D43-04FA-44EB-A50E-B0180FFFC33B}" type="pres">
      <dgm:prSet presAssocID="{A78B0C88-2AAE-48CD-98C6-AED16517041B}" presName="hierChild2" presStyleCnt="0"/>
      <dgm:spPr/>
    </dgm:pt>
  </dgm:ptLst>
  <dgm:cxnLst>
    <dgm:cxn modelId="{DB0F560A-4CE8-4DEA-88D5-25586F8FD139}" srcId="{E4525560-A69D-4823-8A65-A86EFFE191DC}" destId="{A78B0C88-2AAE-48CD-98C6-AED16517041B}" srcOrd="1" destOrd="0" parTransId="{0B1923DF-9470-4857-83B5-1BC2546EDC9A}" sibTransId="{91D41006-2022-47FA-893E-A33DE8FC8358}"/>
    <dgm:cxn modelId="{ED5CA840-5F89-41C3-A013-9615D961E69A}" type="presOf" srcId="{E4525560-A69D-4823-8A65-A86EFFE191DC}" destId="{2159C6CB-81AF-4ACB-84E0-3DAAB3D4B6AF}" srcOrd="0" destOrd="0" presId="urn:microsoft.com/office/officeart/2005/8/layout/hierarchy1"/>
    <dgm:cxn modelId="{5C048A72-5FA0-474A-BA47-D7503FEE9451}" type="presOf" srcId="{A78B0C88-2AAE-48CD-98C6-AED16517041B}" destId="{63B37878-E317-4EF9-9D93-2523D48F7A81}" srcOrd="0" destOrd="0" presId="urn:microsoft.com/office/officeart/2005/8/layout/hierarchy1"/>
    <dgm:cxn modelId="{63641C9C-C0BE-46A1-BDD2-5CB7B8D1838E}" srcId="{E4525560-A69D-4823-8A65-A86EFFE191DC}" destId="{01D563BB-00A8-4BE1-908B-7AD113AD3E7D}" srcOrd="0" destOrd="0" parTransId="{6653A330-856C-4C3F-BAC1-C231FBFFF466}" sibTransId="{0F002160-4067-415D-ABEB-989163105D8F}"/>
    <dgm:cxn modelId="{83AE2CDD-7256-4EDE-AD13-917D28586153}" type="presOf" srcId="{01D563BB-00A8-4BE1-908B-7AD113AD3E7D}" destId="{15C18955-9A98-4F47-84AD-1D318B716BA3}" srcOrd="0" destOrd="0" presId="urn:microsoft.com/office/officeart/2005/8/layout/hierarchy1"/>
    <dgm:cxn modelId="{D1CC33BF-00C6-4098-BF69-E41AF308C3EA}" type="presParOf" srcId="{2159C6CB-81AF-4ACB-84E0-3DAAB3D4B6AF}" destId="{42BB9AA0-B69B-481E-824A-CA14386C46C2}" srcOrd="0" destOrd="0" presId="urn:microsoft.com/office/officeart/2005/8/layout/hierarchy1"/>
    <dgm:cxn modelId="{E5A59D84-8541-4AD5-A5AF-9FAA8DD7D12F}" type="presParOf" srcId="{42BB9AA0-B69B-481E-824A-CA14386C46C2}" destId="{B0EB8B1A-44BB-4FB9-8590-DD09CABC4BF4}" srcOrd="0" destOrd="0" presId="urn:microsoft.com/office/officeart/2005/8/layout/hierarchy1"/>
    <dgm:cxn modelId="{572F7820-B62D-41F0-9660-D95F7DDF5E26}" type="presParOf" srcId="{B0EB8B1A-44BB-4FB9-8590-DD09CABC4BF4}" destId="{6C153F94-A453-4AC7-AC48-6403B01513BE}" srcOrd="0" destOrd="0" presId="urn:microsoft.com/office/officeart/2005/8/layout/hierarchy1"/>
    <dgm:cxn modelId="{59C130B4-7723-4776-9AD3-3AFBEC280367}" type="presParOf" srcId="{B0EB8B1A-44BB-4FB9-8590-DD09CABC4BF4}" destId="{15C18955-9A98-4F47-84AD-1D318B716BA3}" srcOrd="1" destOrd="0" presId="urn:microsoft.com/office/officeart/2005/8/layout/hierarchy1"/>
    <dgm:cxn modelId="{2AFDA7E5-6CA7-4F94-92D7-B0970788493E}" type="presParOf" srcId="{42BB9AA0-B69B-481E-824A-CA14386C46C2}" destId="{254655C8-E960-4850-89C4-E38DFA1F9250}" srcOrd="1" destOrd="0" presId="urn:microsoft.com/office/officeart/2005/8/layout/hierarchy1"/>
    <dgm:cxn modelId="{0D09867E-E36E-4C28-896D-9B127CAD08FC}" type="presParOf" srcId="{2159C6CB-81AF-4ACB-84E0-3DAAB3D4B6AF}" destId="{B17D6104-1509-4516-A94F-400CC6C4D5BE}" srcOrd="1" destOrd="0" presId="urn:microsoft.com/office/officeart/2005/8/layout/hierarchy1"/>
    <dgm:cxn modelId="{C99581BC-52E3-489C-AC58-7BF5C8FD3FD6}" type="presParOf" srcId="{B17D6104-1509-4516-A94F-400CC6C4D5BE}" destId="{3BE25D85-D556-4369-A6CD-D75C83703671}" srcOrd="0" destOrd="0" presId="urn:microsoft.com/office/officeart/2005/8/layout/hierarchy1"/>
    <dgm:cxn modelId="{BB441A58-C56C-4BD6-87EE-E076B66C7501}" type="presParOf" srcId="{3BE25D85-D556-4369-A6CD-D75C83703671}" destId="{86F26353-50BA-495A-AADD-23DC8D26BA72}" srcOrd="0" destOrd="0" presId="urn:microsoft.com/office/officeart/2005/8/layout/hierarchy1"/>
    <dgm:cxn modelId="{D5C82F75-B83B-4E55-AE52-88D6629CA4C3}" type="presParOf" srcId="{3BE25D85-D556-4369-A6CD-D75C83703671}" destId="{63B37878-E317-4EF9-9D93-2523D48F7A81}" srcOrd="1" destOrd="0" presId="urn:microsoft.com/office/officeart/2005/8/layout/hierarchy1"/>
    <dgm:cxn modelId="{82762A81-00CF-4AF5-8D55-29BFD7952DB5}" type="presParOf" srcId="{B17D6104-1509-4516-A94F-400CC6C4D5BE}" destId="{748A1D43-04FA-44EB-A50E-B0180FFFC3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4FE54-3118-4562-A3B6-E2A44B4AF331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F4139-B55B-4E30-AD16-B3785E10DA6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5E59-D9DA-4B97-93AB-41F83B4F175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 âmbito da unidade curricular de Inteligência Artificial, foi nos atribuído um jogo, com o objetivo de  implementa-lo em Python. </a:t>
          </a:r>
        </a:p>
      </dsp:txBody>
      <dsp:txXfrm>
        <a:off x="1548914" y="3176402"/>
        <a:ext cx="3600000" cy="720000"/>
      </dsp:txXfrm>
    </dsp:sp>
    <dsp:sp modelId="{701DD163-C1C4-4BDC-815A-54359880BB2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5EF02-2A2A-44D2-8451-EAC4B1D0C833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F0B57-253B-4108-91E8-39DE7493F22E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Para isto, iremos ver como funciona o jogo e as suas regras, a metodologia utilizada pelo grupo, e o desenvolvimento .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53F94-A453-4AC7-AC48-6403B01513B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18955-9A98-4F47-84AD-1D318B716BA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Lançado em 2007 por Bill Taylor, um matemático e professor universitário na University of Canterbury.</a:t>
          </a:r>
        </a:p>
      </dsp:txBody>
      <dsp:txXfrm>
        <a:off x="696297" y="538547"/>
        <a:ext cx="4171627" cy="2590157"/>
      </dsp:txXfrm>
    </dsp:sp>
    <dsp:sp modelId="{86F26353-50BA-495A-AADD-23DC8D26BA7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37878-E317-4EF9-9D93-2523D48F7A8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Morreu, infelizmente, em 2021, fez também jogos como: Projex, Quaxx, and Slimetrail.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hecker&#10;&#10;Description automatically generated">
            <a:extLst>
              <a:ext uri="{FF2B5EF4-FFF2-40B4-BE49-F238E27FC236}">
                <a16:creationId xmlns:a16="http://schemas.microsoft.com/office/drawing/2014/main" id="{9A35C6CF-A181-2410-F4D0-CF23286BD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Majorities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Diogo Reis - 28239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Rafael André - 28234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EFD49-0EBC-2A8B-C648-2D9E7011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Objetivos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ED8D6629-BDC4-6165-0FE8-475A71516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116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29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040F-FA21-557C-77D0-3E3EC2F4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Regras do jogo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6652427-215D-5C6B-C4AE-65647935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30949"/>
            <a:ext cx="7225748" cy="33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D6F00-934E-ABB4-841F-3E34793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Tabuleiro do jogo</a:t>
            </a: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BDC890-5B87-ED8E-C731-64461827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Este é o tabuleiro que o grupo achou por bem desenvolver (3X3), uma vez que os outros tabueleiros eram 5x5 e 7x7, o que levaria a que a duração de uma partida fosse bastante elevada;1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Para jogar existem dois tipos de peças geralmente as pretas e brancas.</a:t>
            </a:r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een, indoor, bathroom, honeycomb&#10;&#10;Description automatically generated">
            <a:extLst>
              <a:ext uri="{FF2B5EF4-FFF2-40B4-BE49-F238E27FC236}">
                <a16:creationId xmlns:a16="http://schemas.microsoft.com/office/drawing/2014/main" id="{FF70EA05-5A86-A52C-02C3-57F142461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3" r="2" b="4030"/>
          <a:stretch/>
        </p:blipFill>
        <p:spPr>
          <a:xfrm>
            <a:off x="7075967" y="1365992"/>
            <a:ext cx="4170530" cy="41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7391B-455C-9CDE-E0F2-913C6BEE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ea typeface="Calibri Light"/>
                <a:cs typeface="Calibri Light"/>
              </a:rPr>
              <a:t>Implementação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98FB-BC02-825B-211B-2FD4E439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>
                <a:ea typeface="Calibri"/>
                <a:cs typeface="Calibri"/>
              </a:rPr>
              <a:t>Para </a:t>
            </a:r>
            <a:r>
              <a:rPr lang="en-US" sz="2000" dirty="0" err="1">
                <a:ea typeface="Calibri"/>
                <a:cs typeface="Calibri"/>
              </a:rPr>
              <a:t>implementar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este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código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foi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utilizada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uma</a:t>
            </a:r>
            <a:r>
              <a:rPr lang="en-US" sz="2000" dirty="0">
                <a:ea typeface="Calibri"/>
                <a:cs typeface="Calibri"/>
              </a:rPr>
              <a:t> base, </a:t>
            </a:r>
            <a:r>
              <a:rPr lang="en-US" sz="2000" dirty="0" err="1">
                <a:ea typeface="Calibri"/>
                <a:cs typeface="Calibri"/>
              </a:rPr>
              <a:t>fornecida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pelo</a:t>
            </a:r>
            <a:r>
              <a:rPr lang="en-US" sz="2000" dirty="0">
                <a:ea typeface="Calibri"/>
                <a:cs typeface="Calibri"/>
              </a:rPr>
              <a:t> Professor Luís Teófilo, que </a:t>
            </a:r>
            <a:r>
              <a:rPr lang="en-US" sz="2000" dirty="0" err="1">
                <a:ea typeface="Calibri"/>
                <a:cs typeface="Calibri"/>
              </a:rPr>
              <a:t>serviu</a:t>
            </a:r>
            <a:r>
              <a:rPr lang="en-US" sz="2000" dirty="0">
                <a:ea typeface="Calibri"/>
                <a:cs typeface="Calibri"/>
              </a:rPr>
              <a:t> para </a:t>
            </a:r>
            <a:r>
              <a:rPr lang="en-US" sz="2000" dirty="0" err="1">
                <a:ea typeface="Calibri"/>
                <a:cs typeface="Calibri"/>
              </a:rPr>
              <a:t>ter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algumas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funções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sendo</a:t>
            </a:r>
            <a:r>
              <a:rPr lang="en-US" sz="2000" dirty="0">
                <a:ea typeface="Calibri"/>
                <a:cs typeface="Calibri"/>
              </a:rPr>
              <a:t> que as </a:t>
            </a:r>
            <a:r>
              <a:rPr lang="en-US" sz="2000" dirty="0" err="1">
                <a:ea typeface="Calibri"/>
                <a:cs typeface="Calibri"/>
              </a:rPr>
              <a:t>funções</a:t>
            </a:r>
            <a:r>
              <a:rPr lang="en-US" sz="2000" dirty="0">
                <a:ea typeface="Calibri"/>
                <a:cs typeface="Calibri"/>
              </a:rPr>
              <a:t> das grids e do </a:t>
            </a:r>
            <a:r>
              <a:rPr lang="en-US" sz="2000" dirty="0" err="1">
                <a:ea typeface="Calibri"/>
                <a:cs typeface="Calibri"/>
              </a:rPr>
              <a:t>tabuleiro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foram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anuladas</a:t>
            </a:r>
            <a:r>
              <a:rPr lang="en-US" sz="2000" dirty="0">
                <a:ea typeface="Calibri"/>
                <a:cs typeface="Calibri"/>
              </a:rPr>
              <a:t>, </a:t>
            </a:r>
            <a:r>
              <a:rPr lang="en-US" sz="2000" dirty="0" err="1">
                <a:ea typeface="Calibri"/>
                <a:cs typeface="Calibri"/>
              </a:rPr>
              <a:t>uma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vez</a:t>
            </a:r>
            <a:r>
              <a:rPr lang="en-US" sz="2000" dirty="0">
                <a:ea typeface="Calibri"/>
                <a:cs typeface="Calibri"/>
              </a:rPr>
              <a:t> que o </a:t>
            </a:r>
            <a:r>
              <a:rPr lang="en-US" sz="2000" dirty="0" err="1">
                <a:ea typeface="Calibri"/>
                <a:cs typeface="Calibri"/>
              </a:rPr>
              <a:t>grupo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optou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por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outra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metodologia</a:t>
            </a:r>
            <a:r>
              <a:rPr lang="en-US" sz="2000" dirty="0">
                <a:ea typeface="Calibri"/>
                <a:cs typeface="Calibri"/>
              </a:rPr>
              <a:t> para o </a:t>
            </a:r>
            <a:r>
              <a:rPr lang="en-US" sz="2000" dirty="0" err="1">
                <a:ea typeface="Calibri"/>
                <a:cs typeface="Calibri"/>
              </a:rPr>
              <a:t>posicionamento</a:t>
            </a:r>
            <a:r>
              <a:rPr lang="en-US" sz="2000" dirty="0">
                <a:ea typeface="Calibri"/>
                <a:cs typeface="Calibri"/>
              </a:rPr>
              <a:t> das </a:t>
            </a:r>
            <a:r>
              <a:rPr lang="en-US" sz="2000" dirty="0" err="1">
                <a:ea typeface="Calibri"/>
                <a:cs typeface="Calibri"/>
              </a:rPr>
              <a:t>peças</a:t>
            </a:r>
            <a:r>
              <a:rPr lang="en-US" sz="2000" dirty="0">
                <a:ea typeface="Calibri"/>
                <a:cs typeface="Calibri"/>
              </a:rPr>
              <a:t> e </a:t>
            </a:r>
            <a:r>
              <a:rPr lang="en-US" sz="2000" dirty="0" err="1">
                <a:ea typeface="Calibri"/>
                <a:cs typeface="Calibri"/>
              </a:rPr>
              <a:t>criação</a:t>
            </a:r>
            <a:r>
              <a:rPr lang="en-US" sz="2000" dirty="0">
                <a:ea typeface="Calibri"/>
                <a:cs typeface="Calibri"/>
              </a:rPr>
              <a:t> do </a:t>
            </a:r>
            <a:r>
              <a:rPr lang="en-US" sz="2000" dirty="0" err="1">
                <a:ea typeface="Calibri"/>
                <a:cs typeface="Calibri"/>
              </a:rPr>
              <a:t>tabuleiro</a:t>
            </a:r>
            <a:r>
              <a:rPr lang="en-US" sz="2000" dirty="0">
                <a:ea typeface="Calibri"/>
                <a:cs typeface="Calibri"/>
              </a:rPr>
              <a:t> de </a:t>
            </a:r>
            <a:r>
              <a:rPr lang="en-US" sz="2000" dirty="0" err="1">
                <a:ea typeface="Calibri"/>
                <a:cs typeface="Calibri"/>
              </a:rPr>
              <a:t>jogo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pPr algn="r"/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4" descr="Quebra-cabeças branco com uma peça vermelha">
            <a:extLst>
              <a:ext uri="{FF2B5EF4-FFF2-40B4-BE49-F238E27FC236}">
                <a16:creationId xmlns:a16="http://schemas.microsoft.com/office/drawing/2014/main" id="{571B1FAA-AB46-487D-79BE-52A7793FA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3" r="30076" b="-2"/>
          <a:stretch/>
        </p:blipFill>
        <p:spPr>
          <a:xfrm>
            <a:off x="7393587" y="644056"/>
            <a:ext cx="3520704" cy="51842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95FA7-4933-5152-857A-07CB0BA5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História</a:t>
            </a:r>
            <a:endParaRPr lang="en-US" sz="4800"/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6581AAC-E6C7-B63B-3441-02EEACCE6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1957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84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F258-1B8B-1225-FB67-2A7CDCA6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8AEF-F523-B52F-CA5C-AA7DE2D9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Primeira interação entre o utilizador e o programa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0376EB2-7D73-03DA-9066-7A216807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17" y="467208"/>
            <a:ext cx="513997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5AD91-2879-D41A-EF20-3A84821B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Jogo Humano vs Humano</a:t>
            </a:r>
            <a:endParaRPr lang="en-US" sz="28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A95438-C032-2B19-7368-E80E9D3A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>
                <a:cs typeface="Calibri"/>
              </a:rPr>
              <a:t>O tabuleiro com os respetivos tabuleiros de cada uma das 3 direções;</a:t>
            </a:r>
          </a:p>
          <a:p>
            <a:r>
              <a:rPr lang="en-US" sz="1800">
                <a:cs typeface="Calibri"/>
              </a:rPr>
              <a:t>O player 1 joga na primeira posição uma peça;</a:t>
            </a:r>
          </a:p>
          <a:p>
            <a:r>
              <a:rPr lang="en-US" sz="1800" dirty="0">
                <a:cs typeface="Calibri"/>
              </a:rPr>
              <a:t>De </a:t>
            </a:r>
            <a:r>
              <a:rPr lang="en-US" sz="1800" dirty="0" err="1">
                <a:cs typeface="Calibri"/>
              </a:rPr>
              <a:t>seguida</a:t>
            </a:r>
            <a:r>
              <a:rPr lang="en-US" sz="1800" dirty="0">
                <a:cs typeface="Calibri"/>
              </a:rPr>
              <a:t> o player 2, </a:t>
            </a:r>
            <a:r>
              <a:rPr lang="en-US" sz="1800" dirty="0" err="1">
                <a:cs typeface="Calibri"/>
              </a:rPr>
              <a:t>joga</a:t>
            </a:r>
            <a:r>
              <a:rPr lang="en-US" sz="1800" dirty="0">
                <a:cs typeface="Calibri"/>
              </a:rPr>
              <a:t> 2 </a:t>
            </a:r>
            <a:r>
              <a:rPr lang="en-US" sz="1800" dirty="0" err="1">
                <a:cs typeface="Calibri"/>
              </a:rPr>
              <a:t>peças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posição</a:t>
            </a:r>
            <a:r>
              <a:rPr lang="en-US" sz="1800" dirty="0">
                <a:cs typeface="Calibri"/>
              </a:rPr>
              <a:t> 2 e 5 </a:t>
            </a:r>
            <a:r>
              <a:rPr lang="en-US" sz="1800" dirty="0" err="1">
                <a:cs typeface="Calibri"/>
              </a:rPr>
              <a:t>respetivamente</a:t>
            </a:r>
          </a:p>
        </p:txBody>
      </p:sp>
      <p:pic>
        <p:nvPicPr>
          <p:cNvPr id="6" name="Picture 6" descr="A picture containing honeycomb, outdoor object, light, close&#10;&#10;Description automatically generated">
            <a:extLst>
              <a:ext uri="{FF2B5EF4-FFF2-40B4-BE49-F238E27FC236}">
                <a16:creationId xmlns:a16="http://schemas.microsoft.com/office/drawing/2014/main" id="{8CCC4401-51EC-3D7E-18E2-6EB35C15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13" y="3481538"/>
            <a:ext cx="2585948" cy="310091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526D9DA-47DD-6836-DB3F-4221E3D8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92" y="3488759"/>
            <a:ext cx="2723551" cy="308970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3713D8-C2FF-AB1A-C3C3-A67144F4A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734" y="294709"/>
            <a:ext cx="6347916" cy="29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CA9C2-2205-4A92-3659-010A7202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Jogo Humano vs Humano</a:t>
            </a:r>
            <a:endParaRPr lang="en-US" sz="5400"/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52C1-4E02-68E4-0919-1BE32987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3185429" cy="3920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De </a:t>
            </a:r>
            <a:r>
              <a:rPr lang="en-US" sz="2200" dirty="0" err="1">
                <a:cs typeface="Calibri"/>
              </a:rPr>
              <a:t>seguida</a:t>
            </a:r>
            <a:r>
              <a:rPr lang="en-US" sz="2200" dirty="0">
                <a:cs typeface="Calibri"/>
              </a:rPr>
              <a:t> o player 1 </a:t>
            </a:r>
            <a:r>
              <a:rPr lang="en-US" sz="2200" dirty="0" err="1">
                <a:cs typeface="Calibri"/>
              </a:rPr>
              <a:t>irá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jogar</a:t>
            </a:r>
            <a:r>
              <a:rPr lang="en-US" sz="2200" dirty="0">
                <a:cs typeface="Calibri"/>
              </a:rPr>
              <a:t> duas </a:t>
            </a:r>
            <a:r>
              <a:rPr lang="en-US" sz="2200" dirty="0" err="1">
                <a:cs typeface="Calibri"/>
              </a:rPr>
              <a:t>vezes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Por </a:t>
            </a:r>
            <a:r>
              <a:rPr lang="en-US" sz="2200" dirty="0" err="1">
                <a:cs typeface="Calibri"/>
              </a:rPr>
              <a:t>fim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depois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todas</a:t>
            </a:r>
            <a:r>
              <a:rPr lang="en-US" sz="2200" dirty="0">
                <a:cs typeface="Calibri"/>
              </a:rPr>
              <a:t> as </a:t>
            </a:r>
            <a:r>
              <a:rPr lang="en-US" sz="2200" dirty="0" err="1">
                <a:cs typeface="Calibri"/>
              </a:rPr>
              <a:t>jogadas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temos</a:t>
            </a:r>
            <a:r>
              <a:rPr lang="en-US" sz="2200" dirty="0">
                <a:cs typeface="Calibri"/>
              </a:rPr>
              <a:t> um </a:t>
            </a:r>
            <a:r>
              <a:rPr lang="en-US" sz="2200" dirty="0" err="1">
                <a:cs typeface="Calibri"/>
              </a:rPr>
              <a:t>vencedor</a:t>
            </a:r>
            <a:r>
              <a:rPr lang="en-US" sz="2200" dirty="0">
                <a:cs typeface="Calibri"/>
              </a:rPr>
              <a:t>, e o </a:t>
            </a:r>
            <a:r>
              <a:rPr lang="en-US" sz="2200" dirty="0" err="1">
                <a:cs typeface="Calibri"/>
              </a:rPr>
              <a:t>tabuleiro</a:t>
            </a:r>
            <a:r>
              <a:rPr lang="en-US" sz="2200" dirty="0">
                <a:cs typeface="Calibri"/>
              </a:rPr>
              <a:t> final.</a:t>
            </a:r>
          </a:p>
          <a:p>
            <a:r>
              <a:rPr lang="en-US" sz="2200" dirty="0" err="1">
                <a:cs typeface="Calibri"/>
              </a:rPr>
              <a:t>Selecionando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 err="1">
                <a:cs typeface="Calibri"/>
              </a:rPr>
              <a:t>opção</a:t>
            </a:r>
            <a:r>
              <a:rPr lang="en-US" sz="2200" dirty="0">
                <a:cs typeface="Calibri"/>
              </a:rPr>
              <a:t> 'N', o </a:t>
            </a:r>
            <a:r>
              <a:rPr lang="en-US" sz="2200" dirty="0" err="1">
                <a:cs typeface="Calibri"/>
              </a:rPr>
              <a:t>jogador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recebe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uma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mensagem</a:t>
            </a:r>
            <a:r>
              <a:rPr lang="en-US" sz="2200" dirty="0">
                <a:cs typeface="Calibri"/>
              </a:rPr>
              <a:t> final e o </a:t>
            </a:r>
            <a:r>
              <a:rPr lang="en-US" sz="2200" dirty="0" err="1">
                <a:cs typeface="Calibri"/>
              </a:rPr>
              <a:t>programa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encerra</a:t>
            </a:r>
          </a:p>
        </p:txBody>
      </p:sp>
      <p:pic>
        <p:nvPicPr>
          <p:cNvPr id="4" name="Picture 4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5315256-64FF-BEC5-4649-5C82B4F8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77" y="1400372"/>
            <a:ext cx="7051009" cy="35735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8DC3DB-B616-5FFB-F2EA-B2402E5F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35" y="5468120"/>
            <a:ext cx="5172545" cy="9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Majorities</vt:lpstr>
      <vt:lpstr>Objetivos</vt:lpstr>
      <vt:lpstr>Regras do jogo</vt:lpstr>
      <vt:lpstr>Tabuleiro do jogo</vt:lpstr>
      <vt:lpstr>Implementação</vt:lpstr>
      <vt:lpstr>História</vt:lpstr>
      <vt:lpstr>Menu</vt:lpstr>
      <vt:lpstr>Jogo Humano vs Humano</vt:lpstr>
      <vt:lpstr>Jogo Humano vs Humano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87</cp:revision>
  <dcterms:created xsi:type="dcterms:W3CDTF">2023-04-27T13:25:35Z</dcterms:created>
  <dcterms:modified xsi:type="dcterms:W3CDTF">2023-04-29T11:46:30Z</dcterms:modified>
</cp:coreProperties>
</file>