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9" r:id="rId2"/>
    <p:sldId id="25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78" r:id="rId16"/>
    <p:sldId id="260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4" d="100"/>
          <a:sy n="84" d="100"/>
        </p:scale>
        <p:origin x="149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29/09/2023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29/09/2023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2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9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2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1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3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2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9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1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8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ythonprogramming.net/server-chatroom-sockets-tutorial-python-3/?fbclid=IwAR2DtH7j4wPz9jnDa461GCmmi4Vr3iAs6Eo-NR5BaDq-AqO8RpAPBprt8F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tu2yV3Gn1I&amp;t=1s" TargetMode="External"/><Relationship Id="rId5" Type="http://schemas.openxmlformats.org/officeDocument/2006/relationships/hyperlink" Target="https://www.youtube.com/watch?v=CV7_stUWvBQ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ythonprogramming.net/client-chatroom-sockets-tutorial-python-3/?fbclid=IwAR1s8q-YlRHfU_dAjDQW0SzNnzuOs16gwgl7zu8Z-g_SvvMtL6eqIvHbo4M" TargetMode="Externa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05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Chat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Room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28234 – Rafael André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765302" y="5615784"/>
            <a:ext cx="4302497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Luís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N.º1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309432-60E3-F37B-2D1A-2034BBBEE7D5}"/>
              </a:ext>
            </a:extLst>
          </p:cNvPr>
          <p:cNvSpPr txBox="1"/>
          <p:nvPr/>
        </p:nvSpPr>
        <p:spPr>
          <a:xfrm>
            <a:off x="609599" y="1490032"/>
            <a:ext cx="771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Agora no ficheiro cliente.py, está definido as ações que o cliente pode tomar;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Temos também de definir o IP e a porta ao qual ele entra.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E2C954-A72A-D50F-7795-E7FFC11FD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381503"/>
            <a:ext cx="6448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3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2CE7F3-5BF6-8BF9-5C52-686689677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483" y="1152772"/>
            <a:ext cx="5378785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86FA05-CA09-58FB-4A02-DD0ED7E5D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486" y="1132806"/>
            <a:ext cx="7053383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2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05DE46-51E5-AC83-B2C9-1984479F0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515" y="1099468"/>
            <a:ext cx="4431377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1B0A7B-4A23-5FA1-4CC1-21C7D83DF8B7}"/>
              </a:ext>
            </a:extLst>
          </p:cNvPr>
          <p:cNvSpPr txBox="1"/>
          <p:nvPr/>
        </p:nvSpPr>
        <p:spPr>
          <a:xfrm>
            <a:off x="511104" y="141124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Iremos agora proceder à execução do programa </a:t>
            </a:r>
          </a:p>
        </p:txBody>
      </p:sp>
    </p:spTree>
    <p:extLst>
      <p:ext uri="{BB962C8B-B14F-4D97-AF65-F5344CB8AC3E}">
        <p14:creationId xmlns:p14="http://schemas.microsoft.com/office/powerpoint/2010/main" val="254232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Ficheiro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server.py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Ficheiro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cliente.py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Tutorial 1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Tutorial 2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ChatGPT.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Introdução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Neste trabalho iram ser aplicados os conhecimentos adquiridos nos dois tutoriais disponibilizados no moodle, um deles consiste em na execução de programas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através da consola, ou seja, sem a utilização de um IDE, e o segundo, também em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relacionado com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Este trabalho consistirá na aplicação de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em </a:t>
            </a:r>
            <a:r>
              <a:rPr lang="pt-PT" sz="2000" b="1" i="1" dirty="0" err="1">
                <a:latin typeface="Arial" pitchFamily="34" charset="0"/>
                <a:cs typeface="Arial" pitchFamily="34" charset="0"/>
              </a:rPr>
              <a:t>python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criando um </a:t>
            </a:r>
            <a:r>
              <a:rPr lang="pt-PT" sz="2000" i="1" dirty="0">
                <a:latin typeface="Arial" pitchFamily="34" charset="0"/>
                <a:cs typeface="Arial" pitchFamily="34" charset="0"/>
              </a:rPr>
              <a:t>chat </a:t>
            </a:r>
            <a:r>
              <a:rPr lang="pt-PT" sz="2000" i="1" dirty="0" err="1">
                <a:latin typeface="Arial" pitchFamily="34" charset="0"/>
                <a:cs typeface="Arial" pitchFamily="34" charset="0"/>
              </a:rPr>
              <a:t>room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onde existe a possibilidade de estabelecer ligação a um servidor, e conversar com outras pessoas que estejam no servidor.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começar, vamos perceber o que é um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socket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;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Um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s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ocket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faz a comunicação entre duas pontas (fonte e destino) - também conhecido como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two-way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communication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- entre dois processos que estejam na mesma máquina.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028" name="Picture 4" descr="Uma introdução a TCP, UDP e Sockets | Blog TreinaWeb">
            <a:extLst>
              <a:ext uri="{FF2B5EF4-FFF2-40B4-BE49-F238E27FC236}">
                <a16:creationId xmlns:a16="http://schemas.microsoft.com/office/drawing/2014/main" id="{2F9B10A2-EBAB-765C-7D83-E27B10DF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90" y="3787552"/>
            <a:ext cx="5379020" cy="21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1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Primeiramente, teremos de criar o servidor, para isso teremos de definir um IP e uma porta, isto para a conexão ao servidor. 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5CC915-DC4F-81D0-8531-293436FC2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180" y="3283374"/>
            <a:ext cx="241428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 seguida, tem de se criar 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socket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, para isso, é necessário fazer o seguinte na imagem abaixo. 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C02186-FB2E-06A3-A5E1-FC1ED1938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025" y="2733260"/>
            <a:ext cx="6457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6CED81-A16D-86DB-47FB-17CE9285D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" y="1900237"/>
            <a:ext cx="7896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E13EE1-8092-E9B6-A5CE-55D558937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27" y="1275007"/>
            <a:ext cx="8256345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DDF48D-7760-02F5-488E-E79BE7C09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167675"/>
            <a:ext cx="6882824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F284FF-EDAB-A479-B220-ABA77A88B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75" y="2452687"/>
            <a:ext cx="8553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807</Words>
  <Application>Microsoft Office PowerPoint</Application>
  <PresentationFormat>Apresentação no Ecrã (4:3)</PresentationFormat>
  <Paragraphs>171</Paragraphs>
  <Slides>16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Rafael André</cp:lastModifiedBy>
  <cp:revision>231</cp:revision>
  <cp:lastPrinted>2020-09-27T18:04:57Z</cp:lastPrinted>
  <dcterms:created xsi:type="dcterms:W3CDTF">2011-05-31T09:21:51Z</dcterms:created>
  <dcterms:modified xsi:type="dcterms:W3CDTF">2023-09-29T09:33:05Z</dcterms:modified>
</cp:coreProperties>
</file>