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09" r:id="rId2"/>
    <p:sldId id="258" r:id="rId3"/>
    <p:sldId id="278" r:id="rId4"/>
    <p:sldId id="260" r:id="rId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7"/>
    <p:restoredTop sz="94655"/>
  </p:normalViewPr>
  <p:slideViewPr>
    <p:cSldViewPr>
      <p:cViewPr varScale="1">
        <p:scale>
          <a:sx n="84" d="100"/>
          <a:sy n="84" d="100"/>
        </p:scale>
        <p:origin x="149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28/09/2023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28/09/2023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1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PT" dirty="0">
                <a:latin typeface="Arial" pitchFamily="34" charset="0"/>
              </a:rPr>
              <a:t>Tiago (acabar referencias)</a:t>
            </a:r>
          </a:p>
        </p:txBody>
      </p:sp>
    </p:spTree>
    <p:extLst>
      <p:ext uri="{BB962C8B-B14F-4D97-AF65-F5344CB8AC3E}">
        <p14:creationId xmlns:p14="http://schemas.microsoft.com/office/powerpoint/2010/main" val="931110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pythonprogramming.net/server-chatroom-sockets-tutorial-python-3/?fbclid=IwAR2DtH7j4wPz9jnDa461GCmmi4Vr3iAs6Eo-NR5BaDq-AqO8RpAPBprt8Fk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ytu2yV3Gn1I&amp;t=1s" TargetMode="External"/><Relationship Id="rId5" Type="http://schemas.openxmlformats.org/officeDocument/2006/relationships/hyperlink" Target="https://www.youtube.com/watch?v=CV7_stUWvBQ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pythonprogramming.net/client-chatroom-sockets-tutorial-python-3/?fbclid=IwAR1s8q-YlRHfU_dAjDQW0SzNnzuOs16gwgl7zu8Z-g_SvvMtL6eqIvHbo4M" TargetMode="Externa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05" y="-161416"/>
            <a:ext cx="99822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800" y="2405971"/>
            <a:ext cx="5486400" cy="552329"/>
          </a:xfrm>
        </p:spPr>
        <p:txBody>
          <a:bodyPr>
            <a:normAutofit/>
          </a:bodyPr>
          <a:lstStyle/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INTEGRAÇÃO DE SISTEMAS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4110735"/>
            <a:ext cx="5143500" cy="404742"/>
          </a:xfrm>
        </p:spPr>
        <p:txBody>
          <a:bodyPr>
            <a:normAutofit fontScale="77500" lnSpcReduction="20000"/>
          </a:bodyPr>
          <a:lstStyle/>
          <a:p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Chat </a:t>
            </a:r>
            <a:r>
              <a:rPr lang="pt-PT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Room</a:t>
            </a:r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em </a:t>
            </a:r>
            <a:r>
              <a:rPr lang="pt-PT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Python</a:t>
            </a:r>
            <a:endParaRPr lang="pt-PT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762000" y="6394330"/>
            <a:ext cx="8191499" cy="276444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100" b="1" u="sng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| Escola Superior de Tecnologia e Gestão| Unidade Curricular: </a:t>
            </a:r>
            <a:r>
              <a:rPr lang="pt-PT" sz="1100" dirty="0">
                <a:highlight>
                  <a:srgbClr val="FFFF00"/>
                </a:highlight>
                <a:latin typeface="Arial" charset="0"/>
                <a:ea typeface="Arial" charset="0"/>
                <a:cs typeface="Arial" charset="0"/>
              </a:rPr>
              <a:t>INTEGRAÇÃO DE SISTEMAS </a:t>
            </a:r>
            <a:r>
              <a:rPr lang="pt-PT" sz="11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| Ano Letivo 2023/2024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0" y="392731"/>
            <a:ext cx="3872752" cy="962356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6D890E14-880C-4963-9EA0-EE9200F689F8}"/>
              </a:ext>
            </a:extLst>
          </p:cNvPr>
          <p:cNvSpPr txBox="1">
            <a:spLocks/>
          </p:cNvSpPr>
          <p:nvPr/>
        </p:nvSpPr>
        <p:spPr>
          <a:xfrm>
            <a:off x="892549" y="5635668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28234 – Rafael André</a:t>
            </a: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CDB7617E-BD9F-40A8-BCFA-781CEC4CEE46}"/>
              </a:ext>
            </a:extLst>
          </p:cNvPr>
          <p:cNvSpPr txBox="1">
            <a:spLocks/>
          </p:cNvSpPr>
          <p:nvPr/>
        </p:nvSpPr>
        <p:spPr>
          <a:xfrm>
            <a:off x="4765302" y="5615784"/>
            <a:ext cx="4302497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Orientador(</a:t>
            </a:r>
            <a:r>
              <a:rPr lang="pt-PT" sz="105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</a:t>
            </a: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):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Professor Doutor Luís Ribeiro, Professor Doutor Luís Teófilo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02F2A86-A50E-0283-3B8A-EB9B059E210D}"/>
              </a:ext>
            </a:extLst>
          </p:cNvPr>
          <p:cNvSpPr txBox="1"/>
          <p:nvPr/>
        </p:nvSpPr>
        <p:spPr>
          <a:xfrm>
            <a:off x="838200" y="1273976"/>
            <a:ext cx="9266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Licenciatura em ENGENHARIA INFORMÁTICA / </a:t>
            </a:r>
            <a:r>
              <a:rPr lang="pt-PT" sz="1800" b="1" u="sng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Degree</a:t>
            </a:r>
            <a:r>
              <a:rPr lang="pt-PT" sz="1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1800" b="1" cap="all" dirty="0" err="1">
                <a:solidFill>
                  <a:srgbClr val="FFFF00"/>
                </a:solidFill>
              </a:rPr>
              <a:t>Informatics</a:t>
            </a:r>
            <a:r>
              <a:rPr lang="pt-PT" sz="1800" b="1" cap="all" dirty="0">
                <a:solidFill>
                  <a:srgbClr val="FFFF00"/>
                </a:solidFill>
              </a:rPr>
              <a:t> </a:t>
            </a:r>
            <a:r>
              <a:rPr lang="pt-PT" sz="1800" b="1" cap="all" dirty="0" err="1">
                <a:solidFill>
                  <a:srgbClr val="FFFF00"/>
                </a:solidFill>
              </a:rPr>
              <a:t>engineering</a:t>
            </a:r>
            <a:endParaRPr lang="pt-PT" dirty="0">
              <a:solidFill>
                <a:srgbClr val="FFFF00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331B8A6-B954-F04D-0378-7F3DD744E30A}"/>
              </a:ext>
            </a:extLst>
          </p:cNvPr>
          <p:cNvSpPr txBox="1">
            <a:spLocks/>
          </p:cNvSpPr>
          <p:nvPr/>
        </p:nvSpPr>
        <p:spPr>
          <a:xfrm>
            <a:off x="1981200" y="3267584"/>
            <a:ext cx="5486400" cy="5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Trabalho Prático N.º1</a:t>
            </a:r>
          </a:p>
        </p:txBody>
      </p:sp>
    </p:spTree>
    <p:extLst>
      <p:ext uri="{BB962C8B-B14F-4D97-AF65-F5344CB8AC3E}">
        <p14:creationId xmlns:p14="http://schemas.microsoft.com/office/powerpoint/2010/main" val="96230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50825" y="546149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Introdução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Nº1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PT" sz="2000" dirty="0">
                <a:latin typeface="Arial" pitchFamily="34" charset="0"/>
                <a:cs typeface="Arial" pitchFamily="34" charset="0"/>
              </a:rPr>
              <a:t>Neste trabalho iram ser aplicados os conhecimentos adquiridos nos dois tutoriais disponibilizados no moodle, um deles consiste em na execução de programas </a:t>
            </a:r>
            <a:r>
              <a:rPr lang="pt-PT" sz="2000" b="1" dirty="0">
                <a:latin typeface="Arial" pitchFamily="34" charset="0"/>
                <a:cs typeface="Arial" pitchFamily="34" charset="0"/>
              </a:rPr>
              <a:t>java</a:t>
            </a:r>
            <a:r>
              <a:rPr lang="pt-PT" sz="2000" dirty="0">
                <a:latin typeface="Arial" pitchFamily="34" charset="0"/>
                <a:cs typeface="Arial" pitchFamily="34" charset="0"/>
              </a:rPr>
              <a:t>, através da consola, ou seja, sem a utilização de um IDE, e o segundo, também em </a:t>
            </a:r>
            <a:r>
              <a:rPr lang="pt-PT" sz="2000" b="1" dirty="0">
                <a:latin typeface="Arial" pitchFamily="34" charset="0"/>
                <a:cs typeface="Arial" pitchFamily="34" charset="0"/>
              </a:rPr>
              <a:t>java</a:t>
            </a:r>
            <a:r>
              <a:rPr lang="pt-PT" sz="2000" dirty="0">
                <a:latin typeface="Arial" pitchFamily="34" charset="0"/>
                <a:cs typeface="Arial" pitchFamily="34" charset="0"/>
              </a:rPr>
              <a:t>, relacionado com </a:t>
            </a:r>
            <a:r>
              <a:rPr lang="pt-PT" sz="2000" b="1" dirty="0" err="1">
                <a:latin typeface="Arial" pitchFamily="34" charset="0"/>
                <a:cs typeface="Arial" pitchFamily="34" charset="0"/>
              </a:rPr>
              <a:t>sockets</a:t>
            </a:r>
            <a:r>
              <a:rPr lang="pt-PT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PT" sz="2000" dirty="0">
                <a:latin typeface="Arial" pitchFamily="34" charset="0"/>
                <a:cs typeface="Arial" pitchFamily="34" charset="0"/>
              </a:rPr>
              <a:t>Este trabalho consistirá na aplicação de </a:t>
            </a:r>
            <a:r>
              <a:rPr lang="pt-PT" sz="2000" b="1" dirty="0" err="1">
                <a:latin typeface="Arial" pitchFamily="34" charset="0"/>
                <a:cs typeface="Arial" pitchFamily="34" charset="0"/>
              </a:rPr>
              <a:t>sockets</a:t>
            </a:r>
            <a:r>
              <a:rPr lang="pt-PT" sz="2000" dirty="0">
                <a:latin typeface="Arial" pitchFamily="34" charset="0"/>
                <a:cs typeface="Arial" pitchFamily="34" charset="0"/>
              </a:rPr>
              <a:t>, criando um </a:t>
            </a:r>
            <a:r>
              <a:rPr lang="pt-PT" sz="2000" i="1" dirty="0">
                <a:latin typeface="Arial" pitchFamily="34" charset="0"/>
                <a:cs typeface="Arial" pitchFamily="34" charset="0"/>
              </a:rPr>
              <a:t>chat </a:t>
            </a:r>
            <a:r>
              <a:rPr lang="pt-PT" sz="2000" i="1" dirty="0" err="1">
                <a:latin typeface="Arial" pitchFamily="34" charset="0"/>
                <a:cs typeface="Arial" pitchFamily="34" charset="0"/>
              </a:rPr>
              <a:t>room</a:t>
            </a:r>
            <a:r>
              <a:rPr lang="pt-PT" sz="2000" dirty="0">
                <a:latin typeface="Arial" pitchFamily="34" charset="0"/>
                <a:cs typeface="Arial" pitchFamily="34" charset="0"/>
              </a:rPr>
              <a:t>, onde existe a possibilidade de estabelecer ligação a um servidor, e conversar com outras pessoas que estejam no servidor.</a:t>
            </a: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@Rafael André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6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Bibliografia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Referências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Web 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2400" y="10668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Ficheiro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server.py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Ficheiro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 cliente.py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Tutorial 1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Tutorial 2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ChatGPT.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DEBD917-885F-4E14-9AAA-FA7433880D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27" name="Rectângulo 19">
            <a:extLst>
              <a:ext uri="{FF2B5EF4-FFF2-40B4-BE49-F238E27FC236}">
                <a16:creationId xmlns:a16="http://schemas.microsoft.com/office/drawing/2014/main" id="{8C1A7A11-171A-4B51-AF54-818C7D826E60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BC0DA002-1D3A-41DC-B132-1A198053902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Text Box 10">
            <a:extLst>
              <a:ext uri="{FF2B5EF4-FFF2-40B4-BE49-F238E27FC236}">
                <a16:creationId xmlns:a16="http://schemas.microsoft.com/office/drawing/2014/main" id="{1204D73C-759C-3E01-1E9B-19D68FC71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6F8E842-06BB-5B20-ECE1-C729A90E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16A8DF-702E-2F9F-FC6A-BBE9CEF5C3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678794F-9054-EA7B-B1E0-DF67F1547B8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00332AC9-73DA-F066-EC2F-BD34532F90F2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@Rafael André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951004CF-EB19-4862-CF83-09DC3B61B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</a:t>
            </a:r>
            <a:r>
              <a:rPr lang="pt-PT" sz="12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xxx</a:t>
            </a:r>
            <a:endParaRPr lang="pt-PT" sz="1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TEMA DO TRABALHO PRÁTICO</a:t>
            </a:r>
          </a:p>
        </p:txBody>
      </p:sp>
    </p:spTree>
    <p:extLst>
      <p:ext uri="{BB962C8B-B14F-4D97-AF65-F5344CB8AC3E}">
        <p14:creationId xmlns:p14="http://schemas.microsoft.com/office/powerpoint/2010/main" val="159094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5867400"/>
            <a:ext cx="5143500" cy="489738"/>
          </a:xfrm>
        </p:spPr>
        <p:txBody>
          <a:bodyPr>
            <a:normAutofit/>
          </a:bodyPr>
          <a:lstStyle/>
          <a:p>
            <a:r>
              <a:rPr lang="pt-PT" sz="15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www.ipvc.pt</a:t>
            </a:r>
            <a:endParaRPr lang="pt-PT" sz="1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06" y="3409950"/>
            <a:ext cx="4048787" cy="10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9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4232</TotalTime>
  <Words>258</Words>
  <Application>Microsoft Office PowerPoint</Application>
  <PresentationFormat>Apresentação no Ecrã (4:3)</PresentationFormat>
  <Paragraphs>34</Paragraphs>
  <Slides>4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do Office</vt:lpstr>
      <vt:lpstr>INTEGRAÇÃO DE SISTEMAS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Rafael André</cp:lastModifiedBy>
  <cp:revision>228</cp:revision>
  <cp:lastPrinted>2020-09-27T18:04:57Z</cp:lastPrinted>
  <dcterms:created xsi:type="dcterms:W3CDTF">2011-05-31T09:21:51Z</dcterms:created>
  <dcterms:modified xsi:type="dcterms:W3CDTF">2023-09-28T15:25:36Z</dcterms:modified>
</cp:coreProperties>
</file>