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9" r:id="rId2"/>
    <p:sldId id="258" r:id="rId3"/>
    <p:sldId id="310" r:id="rId4"/>
    <p:sldId id="311" r:id="rId5"/>
    <p:sldId id="313" r:id="rId6"/>
    <p:sldId id="314" r:id="rId7"/>
    <p:sldId id="315" r:id="rId8"/>
    <p:sldId id="316" r:id="rId9"/>
    <p:sldId id="312" r:id="rId10"/>
    <p:sldId id="317" r:id="rId11"/>
    <p:sldId id="318" r:id="rId12"/>
    <p:sldId id="319" r:id="rId13"/>
    <p:sldId id="320" r:id="rId14"/>
    <p:sldId id="321" r:id="rId15"/>
    <p:sldId id="322" r:id="rId16"/>
    <p:sldId id="325" r:id="rId17"/>
    <p:sldId id="324" r:id="rId18"/>
    <p:sldId id="278" r:id="rId19"/>
    <p:sldId id="260" r:id="rId2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7"/>
    <p:restoredTop sz="94655"/>
  </p:normalViewPr>
  <p:slideViewPr>
    <p:cSldViewPr>
      <p:cViewPr varScale="1">
        <p:scale>
          <a:sx n="84" d="100"/>
          <a:sy n="84" d="100"/>
        </p:scale>
        <p:origin x="149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10/10/2023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10/10/2023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19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80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076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316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416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826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84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737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PT" dirty="0">
                <a:latin typeface="Arial" pitchFamily="34" charset="0"/>
              </a:rPr>
              <a:t>Tiago (acabar referencias)</a:t>
            </a:r>
          </a:p>
        </p:txBody>
      </p:sp>
    </p:spTree>
    <p:extLst>
      <p:ext uri="{BB962C8B-B14F-4D97-AF65-F5344CB8AC3E}">
        <p14:creationId xmlns:p14="http://schemas.microsoft.com/office/powerpoint/2010/main" val="93111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938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368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79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73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618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14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426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95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youtube.com/watch?v=3UOyky9sEQY&amp;t=979s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hyperlink" Target="https://www.youtube.com/watch?v=F_JDA96AdEI&amp;t=1125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05" y="-161416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2405971"/>
            <a:ext cx="5486400" cy="552329"/>
          </a:xfrm>
        </p:spPr>
        <p:txBody>
          <a:bodyPr>
            <a:normAutofit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INTEGRAÇÃO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4110735"/>
            <a:ext cx="5143500" cy="404742"/>
          </a:xfrm>
        </p:spPr>
        <p:txBody>
          <a:bodyPr>
            <a:normAutofit fontScale="77500" lnSpcReduction="20000"/>
          </a:bodyPr>
          <a:lstStyle/>
          <a:p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Chat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Room</a:t>
            </a:r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em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Python</a:t>
            </a:r>
            <a:endParaRPr lang="pt-PT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</a:t>
            </a:r>
            <a:r>
              <a:rPr lang="pt-PT" sz="1100" dirty="0">
                <a:highlight>
                  <a:srgbClr val="FFFF00"/>
                </a:highlight>
                <a:latin typeface="Arial" charset="0"/>
                <a:ea typeface="Arial" charset="0"/>
                <a:cs typeface="Arial" charset="0"/>
              </a:rPr>
              <a:t>INTEGRAÇÃO DE SISTEMAS </a:t>
            </a:r>
            <a:r>
              <a:rPr lang="pt-PT" sz="1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| Ano Letivo 2023/2024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6D890E14-880C-4963-9EA0-EE9200F689F8}"/>
              </a:ext>
            </a:extLst>
          </p:cNvPr>
          <p:cNvSpPr txBox="1">
            <a:spLocks/>
          </p:cNvSpPr>
          <p:nvPr/>
        </p:nvSpPr>
        <p:spPr>
          <a:xfrm>
            <a:off x="892549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28234 – Rafael André</a:t>
            </a:r>
          </a:p>
          <a:p>
            <a:pPr algn="l"/>
            <a:endParaRPr lang="pt-PT" sz="11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765302" y="5615784"/>
            <a:ext cx="4302497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Orientador(</a:t>
            </a:r>
            <a:r>
              <a:rPr lang="pt-PT" sz="105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</a:t>
            </a: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):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Professor Doutor Luís Ribeiro, Professor Doutor Luís Teófilo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2F2A86-A50E-0283-3B8A-EB9B059E210D}"/>
              </a:ext>
            </a:extLst>
          </p:cNvPr>
          <p:cNvSpPr txBox="1"/>
          <p:nvPr/>
        </p:nvSpPr>
        <p:spPr>
          <a:xfrm>
            <a:off x="838200" y="1273976"/>
            <a:ext cx="926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Licenciatura em ENGENHARIA INFORMÁTICA / </a:t>
            </a:r>
            <a:r>
              <a:rPr lang="pt-PT" sz="1800" b="1" u="sng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Degree</a:t>
            </a:r>
            <a:r>
              <a:rPr lang="pt-PT" sz="1800" b="1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Informatics</a:t>
            </a:r>
            <a:r>
              <a:rPr lang="pt-PT" sz="1800" b="1" cap="all" dirty="0">
                <a:solidFill>
                  <a:srgbClr val="FFFF00"/>
                </a:solidFill>
              </a:rPr>
              <a:t> </a:t>
            </a:r>
            <a:r>
              <a:rPr lang="pt-PT" sz="1800" b="1" cap="all" dirty="0" err="1">
                <a:solidFill>
                  <a:srgbClr val="FFFF00"/>
                </a:solidFill>
              </a:rPr>
              <a:t>engineering</a:t>
            </a:r>
            <a:endParaRPr lang="pt-PT" dirty="0">
              <a:solidFill>
                <a:srgbClr val="FFFF00"/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331B8A6-B954-F04D-0378-7F3DD744E30A}"/>
              </a:ext>
            </a:extLst>
          </p:cNvPr>
          <p:cNvSpPr txBox="1">
            <a:spLocks/>
          </p:cNvSpPr>
          <p:nvPr/>
        </p:nvSpPr>
        <p:spPr>
          <a:xfrm>
            <a:off x="1981200" y="3267584"/>
            <a:ext cx="5486400" cy="55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Trabalho Prático N.º1</a:t>
            </a: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Desenvolvimento – Chat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Room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156956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E1EBB94-89FA-70F0-343A-19712334DB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984" y="1123428"/>
            <a:ext cx="6748934" cy="5256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364BDAC-D76C-FB91-3222-1EC514BC53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8088" y="3048000"/>
            <a:ext cx="422967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Desenvolvimento – Chat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Room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156956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878E7A8-E3B4-AF92-AB30-18EA853ECF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2200" y="1123374"/>
            <a:ext cx="4034988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Desenvolvimento – Chat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Room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156956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C7C0B83-9247-462E-B2E2-10B07A4164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458" y="1858948"/>
            <a:ext cx="68103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36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Desenvolvimento – Chat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Room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156956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4E31A3-FD9C-4B81-2CDF-FD7466AAAE82}"/>
              </a:ext>
            </a:extLst>
          </p:cNvPr>
          <p:cNvSpPr txBox="1"/>
          <p:nvPr/>
        </p:nvSpPr>
        <p:spPr>
          <a:xfrm>
            <a:off x="836017" y="1155483"/>
            <a:ext cx="4843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Já no cliente.py:</a:t>
            </a:r>
          </a:p>
          <a:p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C14F31E-FF97-149F-6373-A927A97090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2288" y="1973248"/>
            <a:ext cx="54959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87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14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Desenvolvimento – Chat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Room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156956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54A6495-609F-670E-24FD-F28CEB234B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00" y="1150503"/>
            <a:ext cx="5035418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3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15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Desenvolvimento – Chat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Room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156956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C7D9BC8-93B4-70EB-CBD7-FCF8CD5C97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057" y="1135468"/>
            <a:ext cx="7029156" cy="52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82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16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Desenvolvimento (Execução) – Chat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Room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156956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79358F7-4464-A2A6-ED95-FBF8E5DB3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8665" y="1847424"/>
            <a:ext cx="2209800" cy="12573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8DBFD28-E410-DABE-FCEC-792A5BFA1F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140" y="3513736"/>
            <a:ext cx="8836362" cy="2016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7A48D73-D3A9-63E7-C832-084CD20532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6121" y="5641418"/>
            <a:ext cx="13620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9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17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Desenvolvimento (Execução) – Chat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Room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156956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6BB0A7-305E-CAF6-7803-D1E8EDDC4213}"/>
              </a:ext>
            </a:extLst>
          </p:cNvPr>
          <p:cNvSpPr txBox="1"/>
          <p:nvPr/>
        </p:nvSpPr>
        <p:spPr>
          <a:xfrm>
            <a:off x="3200400" y="1304291"/>
            <a:ext cx="4843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Terminal do servidor</a:t>
            </a:r>
          </a:p>
          <a:p>
            <a:endParaRPr lang="pt-PT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C400FD4-26E3-7B92-D7EF-3597B0209E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4441" y="2260943"/>
            <a:ext cx="5655117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80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6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Bibliografia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e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Referências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Web </a:t>
            </a: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2400" y="10668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Tutorial 1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Tutorial 2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ChatGPT.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DEBD917-885F-4E14-9AAA-FA7433880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27" name="Rectângulo 19">
            <a:extLst>
              <a:ext uri="{FF2B5EF4-FFF2-40B4-BE49-F238E27FC236}">
                <a16:creationId xmlns:a16="http://schemas.microsoft.com/office/drawing/2014/main" id="{8C1A7A11-171A-4B51-AF54-818C7D826E60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BC0DA002-1D3A-41DC-B132-1A19805390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Text Box 10">
            <a:extLst>
              <a:ext uri="{FF2B5EF4-FFF2-40B4-BE49-F238E27FC236}">
                <a16:creationId xmlns:a16="http://schemas.microsoft.com/office/drawing/2014/main" id="{1204D73C-759C-3E01-1E9B-19D68FC7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6F8E842-06BB-5B20-ECE1-C729A90E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18</a:t>
            </a:fld>
            <a:r>
              <a:rPr lang="pt-PT" sz="1000" dirty="0"/>
              <a:t> -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16A8DF-702E-2F9F-FC6A-BBE9CEF5C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78794F-9054-EA7B-B1E0-DF67F1547B8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00332AC9-73DA-F066-EC2F-BD34532F90F2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951004CF-EB19-4862-CF83-09DC3B61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44450"/>
            <a:ext cx="61387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N.º </a:t>
            </a:r>
            <a:r>
              <a:rPr lang="pt-PT" sz="12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xxx</a:t>
            </a:r>
            <a:endParaRPr lang="pt-PT" sz="12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		       - TEMA DO TRABALHO PRÁTICO</a:t>
            </a:r>
          </a:p>
        </p:txBody>
      </p:sp>
    </p:spTree>
    <p:extLst>
      <p:ext uri="{BB962C8B-B14F-4D97-AF65-F5344CB8AC3E}">
        <p14:creationId xmlns:p14="http://schemas.microsoft.com/office/powerpoint/2010/main" val="1590949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Introdução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sz="2000" dirty="0">
                <a:latin typeface="Arial" pitchFamily="34" charset="0"/>
                <a:cs typeface="Arial" pitchFamily="34" charset="0"/>
              </a:rPr>
              <a:t>Neste trabalho iram ser aplicados os conhecimentos adquiridos nos dois tutoriais disponibilizados no moodle, um deles consiste em na execução de programas </a:t>
            </a:r>
            <a:r>
              <a:rPr lang="pt-PT" sz="2000" b="1" dirty="0">
                <a:latin typeface="Arial" pitchFamily="34" charset="0"/>
                <a:cs typeface="Arial" pitchFamily="34" charset="0"/>
              </a:rPr>
              <a:t>java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, através da consola, ou seja, sem a utilização de um IDE, e o segundo, também em </a:t>
            </a:r>
            <a:r>
              <a:rPr lang="pt-PT" sz="2000" b="1" dirty="0">
                <a:latin typeface="Arial" pitchFamily="34" charset="0"/>
                <a:cs typeface="Arial" pitchFamily="34" charset="0"/>
              </a:rPr>
              <a:t>java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, relacionado com </a:t>
            </a:r>
            <a:r>
              <a:rPr lang="pt-PT" sz="2000" b="1" dirty="0" err="1">
                <a:latin typeface="Arial" pitchFamily="34" charset="0"/>
                <a:cs typeface="Arial" pitchFamily="34" charset="0"/>
              </a:rPr>
              <a:t>sockets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pt-PT" sz="2000" dirty="0">
                <a:latin typeface="Arial" pitchFamily="34" charset="0"/>
                <a:cs typeface="Arial" pitchFamily="34" charset="0"/>
              </a:rPr>
              <a:t>Este trabalho consistirá na aplicação de </a:t>
            </a:r>
            <a:r>
              <a:rPr lang="pt-PT" sz="2000" b="1" dirty="0" err="1">
                <a:latin typeface="Arial" pitchFamily="34" charset="0"/>
                <a:cs typeface="Arial" pitchFamily="34" charset="0"/>
              </a:rPr>
              <a:t>sockets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, em </a:t>
            </a:r>
            <a:r>
              <a:rPr lang="pt-PT" sz="2000" b="1" i="1" dirty="0" err="1">
                <a:latin typeface="Arial" pitchFamily="34" charset="0"/>
                <a:cs typeface="Arial" pitchFamily="34" charset="0"/>
              </a:rPr>
              <a:t>python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, criando um </a:t>
            </a:r>
            <a:r>
              <a:rPr lang="pt-PT" sz="2000" i="1" dirty="0">
                <a:latin typeface="Arial" pitchFamily="34" charset="0"/>
                <a:cs typeface="Arial" pitchFamily="34" charset="0"/>
              </a:rPr>
              <a:t>chat </a:t>
            </a:r>
            <a:r>
              <a:rPr lang="pt-PT" sz="2000" i="1" dirty="0" err="1">
                <a:latin typeface="Arial" pitchFamily="34" charset="0"/>
                <a:cs typeface="Arial" pitchFamily="34" charset="0"/>
              </a:rPr>
              <a:t>room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, onde existe a possibilidade de estabelecer ligação a um servidor, e conversar com outras pessoas que estejam no servidor e uma </a:t>
            </a:r>
            <a:r>
              <a:rPr lang="pt-PT" sz="2000" i="1" dirty="0">
                <a:latin typeface="Arial" pitchFamily="34" charset="0"/>
                <a:cs typeface="Arial" pitchFamily="34" charset="0"/>
              </a:rPr>
              <a:t>calculadora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, que permite ao utilizador inserir uma expressão matemática, e o servidor processa a expressão devolvendo o valor ao cliente.</a:t>
            </a: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Desenvolvimento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156956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Para começar, vamos perceber o que é um 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socket</a:t>
            </a:r>
            <a:r>
              <a:rPr lang="pt-PT" sz="2000" dirty="0">
                <a:latin typeface="Arial" pitchFamily="34" charset="0"/>
                <a:cs typeface="Arial" pitchFamily="34" charset="0"/>
              </a:rPr>
              <a:t>;</a:t>
            </a: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Um </a:t>
            </a:r>
            <a:r>
              <a:rPr lang="pt-PT" sz="2000" b="1" dirty="0">
                <a:latin typeface="Arial" pitchFamily="34" charset="0"/>
                <a:cs typeface="Arial" pitchFamily="34" charset="0"/>
              </a:rPr>
              <a:t>s</a:t>
            </a:r>
            <a:r>
              <a:rPr kumimoji="0" lang="pt-PT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ocket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faz a comunicação entre duas pontas (fonte e destino) - também conhecido como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two-way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communication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 - entre dois processos que estejam na mesma máquina.</a:t>
            </a: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1028" name="Picture 4" descr="Uma introdução a TCP, UDP e Sockets | Blog TreinaWeb">
            <a:extLst>
              <a:ext uri="{FF2B5EF4-FFF2-40B4-BE49-F238E27FC236}">
                <a16:creationId xmlns:a16="http://schemas.microsoft.com/office/drawing/2014/main" id="{2F9B10A2-EBAB-765C-7D83-E27B10DF6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90" y="3787552"/>
            <a:ext cx="5379020" cy="214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21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Desenvolvimento - Calculadora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156956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Primeiramente, teremos de criar o servidor.</a:t>
            </a: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948FEA6-1F51-67D8-ADCD-7EA2E68967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600" y="1766938"/>
            <a:ext cx="3939170" cy="44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8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Desenvolvimento - Calculadora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156956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839D604-F307-124E-75AA-ED99B152AD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0" y="1296911"/>
            <a:ext cx="6190962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4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Desenvolvimento - Calculadora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156956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82FAF9-0391-B924-0009-ECEFFE93D668}"/>
              </a:ext>
            </a:extLst>
          </p:cNvPr>
          <p:cNvSpPr txBox="1"/>
          <p:nvPr/>
        </p:nvSpPr>
        <p:spPr>
          <a:xfrm>
            <a:off x="836017" y="1325005"/>
            <a:ext cx="355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Já no ficheiro calc.py: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DA08B8F-ACC3-28A6-285C-412278259A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1542" y="1703000"/>
            <a:ext cx="4784175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0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Desenvolvimento - Calculadora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156956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8B33800-479A-A012-05BC-65C4020C96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001" y="1189662"/>
            <a:ext cx="7690640" cy="51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0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Desenvolvimento (Execução) - Calculadora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156956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200000"/>
              </a:lnSpc>
              <a:spcBef>
                <a:spcPct val="20000"/>
              </a:spcBef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02BE4D-DF7F-F58E-DA03-554AD3CBB8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9885" y="1248491"/>
            <a:ext cx="5391150" cy="13144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0AB7E9E-8F23-1CE9-1938-5458A6A71F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8573" y="2653380"/>
            <a:ext cx="3533775" cy="7239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BDA8723-06CD-4BC6-9A67-2FF18649FB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9624" y="3545442"/>
            <a:ext cx="1971675" cy="40005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7D53DC4-EAA8-856A-4088-5F24C40B4B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2771" y="4985008"/>
            <a:ext cx="4991100" cy="69532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20034B5-7AC9-5EB0-1874-17D82FB9D035}"/>
              </a:ext>
            </a:extLst>
          </p:cNvPr>
          <p:cNvSpPr txBox="1"/>
          <p:nvPr/>
        </p:nvSpPr>
        <p:spPr>
          <a:xfrm>
            <a:off x="3886200" y="4362961"/>
            <a:ext cx="367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Servidor</a:t>
            </a:r>
          </a:p>
        </p:txBody>
      </p:sp>
    </p:spTree>
    <p:extLst>
      <p:ext uri="{BB962C8B-B14F-4D97-AF65-F5344CB8AC3E}">
        <p14:creationId xmlns:p14="http://schemas.microsoft.com/office/powerpoint/2010/main" val="122949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50825" y="546149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Desenvolvimento – Chat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Room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81001" y="44450"/>
            <a:ext cx="61387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1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INTEGRAÇÃO DE SISTEMAS – TRABALHO PRÁTICO Nº1</a:t>
            </a:r>
          </a:p>
        </p:txBody>
      </p:sp>
      <p:sp>
        <p:nvSpPr>
          <p:cNvPr id="19" name="Marcador de Posição de Conteúdo 2"/>
          <p:cNvSpPr txBox="1">
            <a:spLocks/>
          </p:cNvSpPr>
          <p:nvPr/>
        </p:nvSpPr>
        <p:spPr>
          <a:xfrm>
            <a:off x="457200" y="1156956"/>
            <a:ext cx="822960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De seguida, o chat </a:t>
            </a:r>
            <a:r>
              <a:rPr kumimoji="0" lang="pt-PT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room</a:t>
            </a: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, que é bem mais complexo que o primeiro exercício. </a:t>
            </a: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pt-PT" sz="200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457200" marR="0" lvl="1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PT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82921-1900-46B5-BE82-07BECCD63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E263CB9-5E3B-4385-9450-974CDF0F6C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3" name="Rectângulo 19">
            <a:extLst>
              <a:ext uri="{FF2B5EF4-FFF2-40B4-BE49-F238E27FC236}">
                <a16:creationId xmlns:a16="http://schemas.microsoft.com/office/drawing/2014/main" id="{850208AF-C5A5-C009-177D-8C27BB5DCC8B}"/>
              </a:ext>
            </a:extLst>
          </p:cNvPr>
          <p:cNvSpPr/>
          <p:nvPr/>
        </p:nvSpPr>
        <p:spPr>
          <a:xfrm>
            <a:off x="5535613" y="553019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 err="1">
                <a:highlight>
                  <a:srgbClr val="FFFF00"/>
                </a:highlight>
              </a:rPr>
              <a:t>Degree</a:t>
            </a:r>
            <a:r>
              <a:rPr lang="pt-PT" sz="1100" b="1" cap="all" dirty="0">
                <a:highlight>
                  <a:srgbClr val="FFFF00"/>
                </a:highlight>
              </a:rPr>
              <a:t> IN </a:t>
            </a:r>
            <a:r>
              <a:rPr lang="pt-PT" sz="1100" b="1" cap="all" dirty="0" err="1">
                <a:highlight>
                  <a:srgbClr val="FFFF00"/>
                </a:highlight>
              </a:rPr>
              <a:t>Informatics</a:t>
            </a:r>
            <a:r>
              <a:rPr lang="pt-PT" sz="1100" b="1" cap="all" dirty="0">
                <a:highlight>
                  <a:srgbClr val="FFFF00"/>
                </a:highlight>
              </a:rPr>
              <a:t> </a:t>
            </a:r>
            <a:r>
              <a:rPr lang="pt-PT" sz="1100" b="1" cap="all" dirty="0" err="1">
                <a:highlight>
                  <a:srgbClr val="FFFF00"/>
                </a:highlight>
              </a:rPr>
              <a:t>engineering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69841B-4743-42E9-837A-73B87FC5C8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16" y="9186"/>
            <a:ext cx="2575034" cy="639880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0369DE4-0D6E-7A10-AF37-333F300DD7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@Rafael André | </a:t>
            </a:r>
            <a:r>
              <a:rPr lang="pt-PT" sz="9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Unidade Curricular: INTEGRAÇÃO DE SISTEMAS </a:t>
            </a:r>
            <a:r>
              <a:rPr lang="pt-PT" sz="900" dirty="0">
                <a:latin typeface="Arial" charset="0"/>
                <a:ea typeface="Arial" charset="0"/>
                <a:cs typeface="Arial" charset="0"/>
              </a:rPr>
              <a:t>– Ano Letivo 2023/2024 – </a:t>
            </a:r>
            <a:r>
              <a:rPr lang="pt-PT" sz="900" b="1" dirty="0">
                <a:latin typeface="Arial" charset="0"/>
                <a:ea typeface="Arial" charset="0"/>
                <a:cs typeface="Arial" charset="0"/>
              </a:rPr>
              <a:t>Trabalho Prático 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653C02-494F-7D33-FD10-5E82E603C4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2502" y="1966696"/>
            <a:ext cx="5091638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3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4495</TotalTime>
  <Words>928</Words>
  <Application>Microsoft Office PowerPoint</Application>
  <PresentationFormat>Apresentação no Ecrã (4:3)</PresentationFormat>
  <Paragraphs>207</Paragraphs>
  <Slides>19</Slides>
  <Notes>17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do Office</vt:lpstr>
      <vt:lpstr>INTEGRAÇÃO DE SISTEMAS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Rafael André</cp:lastModifiedBy>
  <cp:revision>235</cp:revision>
  <cp:lastPrinted>2020-09-27T18:04:57Z</cp:lastPrinted>
  <dcterms:created xsi:type="dcterms:W3CDTF">2011-05-31T09:21:51Z</dcterms:created>
  <dcterms:modified xsi:type="dcterms:W3CDTF">2023-10-10T13:43:09Z</dcterms:modified>
</cp:coreProperties>
</file>