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9" r:id="rId2"/>
    <p:sldId id="258" r:id="rId3"/>
    <p:sldId id="310" r:id="rId4"/>
    <p:sldId id="311" r:id="rId5"/>
    <p:sldId id="278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4" d="100"/>
          <a:sy n="84" d="100"/>
        </p:scale>
        <p:origin x="149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29/09/2023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29/09/2023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ythonprogramming.net/server-chatroom-sockets-tutorial-python-3/?fbclid=IwAR2DtH7j4wPz9jnDa461GCmmi4Vr3iAs6Eo-NR5BaDq-AqO8RpAPBprt8F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tu2yV3Gn1I&amp;t=1s" TargetMode="External"/><Relationship Id="rId5" Type="http://schemas.openxmlformats.org/officeDocument/2006/relationships/hyperlink" Target="https://www.youtube.com/watch?v=CV7_stUWvBQ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thonprogramming.net/client-chatroom-sockets-tutorial-python-3/?fbclid=IwAR1s8q-YlRHfU_dAjDQW0SzNnzuOs16gwgl7zu8Z-g_SvvMtL6eqIvHbo4M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05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Chat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Room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28234 – Rafael André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765302" y="5615784"/>
            <a:ext cx="4302497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Luís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Introdução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Neste trabalho iram ser aplicados os conhecimentos adquiridos nos dois tutoriais disponibilizados no moodle, um deles consiste em na execução de programas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através da consola, ou seja, sem a utilização de um IDE, e o segundo, também em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relacionado com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Este trabalho consistirá na aplicação de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em </a:t>
            </a:r>
            <a:r>
              <a:rPr lang="pt-PT" sz="2000" b="1" i="1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criando um </a:t>
            </a:r>
            <a:r>
              <a:rPr lang="pt-PT" sz="2000" i="1" dirty="0">
                <a:latin typeface="Arial" pitchFamily="34" charset="0"/>
                <a:cs typeface="Arial" pitchFamily="34" charset="0"/>
              </a:rPr>
              <a:t>chat </a:t>
            </a:r>
            <a:r>
              <a:rPr lang="pt-PT" sz="2000" i="1" dirty="0" err="1">
                <a:latin typeface="Arial" pitchFamily="34" charset="0"/>
                <a:cs typeface="Arial" pitchFamily="34" charset="0"/>
              </a:rPr>
              <a:t>room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onde existe a possibilidade de estabelecer ligação a um servidor, e conversar com outras pessoas que estejam no servidor.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começar, vamos perceber o que é um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socket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;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s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ocket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faz a comunicação entre duas pontas (fonte e destino) - também conhecido como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two-way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communication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- entre dois processos que estejam na mesma máquina.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028" name="Picture 4" descr="Uma introdução a TCP, UDP e Sockets | Blog TreinaWeb">
            <a:extLst>
              <a:ext uri="{FF2B5EF4-FFF2-40B4-BE49-F238E27FC236}">
                <a16:creationId xmlns:a16="http://schemas.microsoft.com/office/drawing/2014/main" id="{2F9B10A2-EBAB-765C-7D83-E27B10DF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90" y="3787552"/>
            <a:ext cx="5379020" cy="21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Primeiramente, teremos de criar o servidor, para isso teremos de definir um IP e uma porta, isto para </a:t>
            </a:r>
            <a:r>
              <a:rPr kumimoji="0" lang="pt-P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 conexão ao servidor. 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</p:spTree>
    <p:extLst>
      <p:ext uri="{BB962C8B-B14F-4D97-AF65-F5344CB8AC3E}">
        <p14:creationId xmlns:p14="http://schemas.microsoft.com/office/powerpoint/2010/main" val="34433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Ficheiro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server.py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Ficheiro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cliente.py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Tutorial 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Tutorial 2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ChatGPT.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397</Words>
  <Application>Microsoft Office PowerPoint</Application>
  <PresentationFormat>Apresentação no Ecrã (4:3)</PresentationFormat>
  <Paragraphs>55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Rafael André</cp:lastModifiedBy>
  <cp:revision>229</cp:revision>
  <cp:lastPrinted>2020-09-27T18:04:57Z</cp:lastPrinted>
  <dcterms:created xsi:type="dcterms:W3CDTF">2011-05-31T09:21:51Z</dcterms:created>
  <dcterms:modified xsi:type="dcterms:W3CDTF">2023-09-29T08:45:56Z</dcterms:modified>
</cp:coreProperties>
</file>