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305E-944E-B94A-B9BB-11EED0593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F7ED5-C039-B847-90BF-B0DF86C57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3B38E-FDDA-364B-951F-C3A8819F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7F58-CA5B-2848-B4F0-4DA9149A714F}" type="datetimeFigureOut">
              <a:t>11.06.20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C79BD-F17E-6547-8F2B-2FF0ACD2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BEF34-7071-1446-ACE9-53326298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919C-BED7-BD4B-AC53-F938B36D8795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493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BF80-DE2E-B649-85B5-60BAA70D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8813D-7FAB-1943-A968-633AD5F82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65403-5D08-384F-B990-E52E491F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7F58-CA5B-2848-B4F0-4DA9149A714F}" type="datetimeFigureOut">
              <a:t>11.06.20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284C-E499-DC42-AAFC-59295B6E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A4580-06BC-3348-A1EA-571E805F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919C-BED7-BD4B-AC53-F938B36D8795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738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3CC89-405D-2642-89CD-A0BE6E188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B7275-530E-4848-A0C4-54EFE47BF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9693C-0CC9-7744-94E5-81B0C138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7F58-CA5B-2848-B4F0-4DA9149A714F}" type="datetimeFigureOut">
              <a:t>11.06.20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498D7-4943-B140-B7B1-5E40E732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30C51-11CD-0A42-BC47-A6AA2905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919C-BED7-BD4B-AC53-F938B36D8795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154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6D2D-8F5E-904B-927E-6CD1C6F0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B2984-A6B3-B845-8E4E-9AF1B76EC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FB81F-99D0-B847-9F29-761E907A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7F58-CA5B-2848-B4F0-4DA9149A714F}" type="datetimeFigureOut">
              <a:t>11.06.20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CC31A-99E2-C547-A3FA-AAAD8442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0B917-C885-DD4C-B376-5EC5AF83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919C-BED7-BD4B-AC53-F938B36D8795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854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98A7-DBE0-484A-97F1-9620DD16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48B44-DEC9-8D45-951D-70C2B41FA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DB60-C000-EF46-87F8-F2623BE8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7F58-CA5B-2848-B4F0-4DA9149A714F}" type="datetimeFigureOut">
              <a:t>11.06.20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6C7B0-F488-5243-8420-F455ED98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31001-2451-F246-8C20-8A23D87E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919C-BED7-BD4B-AC53-F938B36D8795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310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485C-9A5A-A346-A4B8-D78EA26C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97D89-72EA-9847-8B43-5C8F5CE7F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C4F67-DF4A-F64C-B258-3F6BBDABB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AE381-5333-C54A-A961-DE1EE70B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7F58-CA5B-2848-B4F0-4DA9149A714F}" type="datetimeFigureOut">
              <a:t>11.06.20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7B1E4-5B3E-C649-85C2-1F850792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15769-DA22-9844-A71F-D68ACE1A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919C-BED7-BD4B-AC53-F938B36D8795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327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59B-8373-FC4E-8CE2-2C46EE6B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6231A-8F24-9647-87B4-EBDB13E1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1A9AD-207B-4141-BB6A-BE6165532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CAE85-3810-F142-BFE5-122F65495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B445C-B449-5C46-B91E-13DD31F61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F0385-DD17-2E45-8AA2-BC91D37C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7F58-CA5B-2848-B4F0-4DA9149A714F}" type="datetimeFigureOut">
              <a:t>11.06.20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4E254-3717-0D47-B231-61148613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986AF-B208-5C4E-87A2-7C9DA344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919C-BED7-BD4B-AC53-F938B36D8795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792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5462-4F6A-F745-879C-FEF96C8C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C650C-E7C6-334B-9828-1751130D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7F58-CA5B-2848-B4F0-4DA9149A714F}" type="datetimeFigureOut">
              <a:t>11.06.20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E98CD-2D2B-0544-9489-437C331A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059A8-EA8B-F64D-98D9-2B79C6C3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919C-BED7-BD4B-AC53-F938B36D8795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702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73539-EB77-A14C-9E44-138ED951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7F58-CA5B-2848-B4F0-4DA9149A714F}" type="datetimeFigureOut">
              <a:t>11.06.20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076BC-7262-BC44-8530-1E8C1730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4B9B4-9D52-B447-847B-78F6941D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919C-BED7-BD4B-AC53-F938B36D8795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696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09CA-C801-C84B-B917-CDC220E1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22A00-5417-954D-ADEF-DCD06C288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25F9E-F76A-B644-A5D7-C60F34D71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801C6-65A2-824E-9A4C-880CD93D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7F58-CA5B-2848-B4F0-4DA9149A714F}" type="datetimeFigureOut">
              <a:t>11.06.20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5EC18-C75A-C542-9531-8ADB8F7F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89CF1-C9B3-B14E-B947-18AEFAA0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919C-BED7-BD4B-AC53-F938B36D8795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048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750D-3276-7F41-BC02-7A0EEC40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D8ECE-6D75-134B-BA45-712A7E1D3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290E3-71DC-2744-8AD1-B8024B241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C7D33-30B1-554B-8248-AEE40115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7F58-CA5B-2848-B4F0-4DA9149A714F}" type="datetimeFigureOut">
              <a:t>11.06.20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BEBF9-2239-704A-8EE9-EDBABD85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5E2DD-219A-C848-9484-C31C8ACE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919C-BED7-BD4B-AC53-F938B36D8795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252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607AF-279D-2849-ABE7-979ED0F0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58D6E-CDD8-C142-9C60-C5BCFF5F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2A99B-A084-D143-8851-5431B4253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7F58-CA5B-2848-B4F0-4DA9149A714F}" type="datetimeFigureOut">
              <a:t>11.06.20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0C630-4ACE-124A-9F33-DB445603C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4FAD0-8CC4-D343-98C5-30BC3B964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8919C-BED7-BD4B-AC53-F938B36D8795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80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20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43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01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33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Kromer  Heiko</dc:creator>
  <cp:lastModifiedBy>Kromer  Heiko</cp:lastModifiedBy>
  <cp:revision>3</cp:revision>
  <dcterms:created xsi:type="dcterms:W3CDTF">2020-06-11T18:56:34Z</dcterms:created>
  <dcterms:modified xsi:type="dcterms:W3CDTF">2020-06-11T18:57:12Z</dcterms:modified>
</cp:coreProperties>
</file>