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5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1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32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9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0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0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5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84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6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9388-9B52-41DC-ABD4-C1DA3DDD4DF1}" type="datetimeFigureOut">
              <a:rPr lang="de-CH" smtClean="0"/>
              <a:t>27.06.2019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8397-CAB3-4C53-B1A4-D5042003BE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6378" y="149629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BROOKS mass flow control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399186" y="1252898"/>
          <a:ext cx="2734712" cy="2171700"/>
        </p:xfrm>
        <a:graphic>
          <a:graphicData uri="http://schemas.openxmlformats.org/drawingml/2006/table">
            <a:tbl>
              <a:tblPr/>
              <a:tblGrid>
                <a:gridCol w="683678">
                  <a:extLst>
                    <a:ext uri="{9D8B030D-6E8A-4147-A177-3AD203B41FA5}">
                      <a16:colId xmlns:a16="http://schemas.microsoft.com/office/drawing/2014/main" val="1695709822"/>
                    </a:ext>
                  </a:extLst>
                </a:gridCol>
                <a:gridCol w="683678">
                  <a:extLst>
                    <a:ext uri="{9D8B030D-6E8A-4147-A177-3AD203B41FA5}">
                      <a16:colId xmlns:a16="http://schemas.microsoft.com/office/drawing/2014/main" val="1166538720"/>
                    </a:ext>
                  </a:extLst>
                </a:gridCol>
                <a:gridCol w="683678">
                  <a:extLst>
                    <a:ext uri="{9D8B030D-6E8A-4147-A177-3AD203B41FA5}">
                      <a16:colId xmlns:a16="http://schemas.microsoft.com/office/drawing/2014/main" val="571606511"/>
                    </a:ext>
                  </a:extLst>
                </a:gridCol>
                <a:gridCol w="683678">
                  <a:extLst>
                    <a:ext uri="{9D8B030D-6E8A-4147-A177-3AD203B41FA5}">
                      <a16:colId xmlns:a16="http://schemas.microsoft.com/office/drawing/2014/main" val="818488689"/>
                    </a:ext>
                  </a:extLst>
                </a:gridCol>
              </a:tblGrid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 b="1">
                          <a:effectLst/>
                        </a:rPr>
                        <a:t>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 b="1" dirty="0">
                          <a:effectLst/>
                        </a:rPr>
                        <a:t>Color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>
                          <a:effectLst/>
                        </a:rPr>
                        <a:t>Arduino</a:t>
                      </a:r>
                      <a:endParaRPr lang="de-CH" sz="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75325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Red-blue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Setpoint common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GND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652730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White-green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Flow Signal 0-5 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A0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3233"/>
                  </a:ext>
                </a:extLst>
              </a:tr>
              <a:tr h="256712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Blue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effectLst/>
                        </a:rPr>
                        <a:t>Power Supply +13.5 to +27 VDC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-</a:t>
                      </a:r>
                      <a:endParaRPr lang="en-US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562963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Green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Setpoint Signal 0 - 5 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Pin 9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20054"/>
                  </a:ext>
                </a:extLst>
              </a:tr>
              <a:tr h="150487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Gray-brown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Power Supply common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GND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530376"/>
                  </a:ext>
                </a:extLst>
              </a:tr>
              <a:tr h="256712"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>
                          <a:effectLst/>
                        </a:rPr>
                        <a:t>Brown-green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00" dirty="0">
                          <a:effectLst/>
                        </a:rPr>
                        <a:t>Flow Signal </a:t>
                      </a:r>
                      <a:r>
                        <a:rPr lang="de-CH" sz="600" dirty="0" err="1">
                          <a:effectLst/>
                        </a:rPr>
                        <a:t>output</a:t>
                      </a:r>
                      <a:r>
                        <a:rPr lang="de-CH" sz="600" dirty="0">
                          <a:effectLst/>
                        </a:rPr>
                        <a:t> </a:t>
                      </a:r>
                      <a:r>
                        <a:rPr lang="de-CH" sz="600" dirty="0" err="1">
                          <a:effectLst/>
                        </a:rPr>
                        <a:t>common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effectLst/>
                        </a:rPr>
                        <a:t>GND</a:t>
                      </a:r>
                      <a:endParaRPr lang="de-CH" sz="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2527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246909" y="933470"/>
            <a:ext cx="1886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BROOKS</a:t>
            </a:r>
            <a:endParaRPr lang="de-CH" sz="1050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3133898" y="2244436"/>
            <a:ext cx="31837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317673" y="2079267"/>
            <a:ext cx="94765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Arduino</a:t>
            </a:r>
            <a:endParaRPr lang="de-CH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4160519" y="1982826"/>
            <a:ext cx="160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Custom cable</a:t>
            </a:r>
            <a:endParaRPr lang="de-CH" sz="1050" dirty="0"/>
          </a:p>
        </p:txBody>
      </p:sp>
      <p:cxnSp>
        <p:nvCxnSpPr>
          <p:cNvPr id="14" name="Gerader Verbinder 13"/>
          <p:cNvCxnSpPr>
            <a:stCxn id="11" idx="2"/>
          </p:cNvCxnSpPr>
          <p:nvPr/>
        </p:nvCxnSpPr>
        <p:spPr>
          <a:xfrm>
            <a:off x="6791498" y="2340877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018414" y="2917767"/>
            <a:ext cx="154616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Twofast-rpi3-4</a:t>
            </a:r>
            <a:endParaRPr lang="de-CH" sz="1050" dirty="0"/>
          </a:p>
        </p:txBody>
      </p:sp>
      <p:sp>
        <p:nvSpPr>
          <p:cNvPr id="16" name="Textfeld 15"/>
          <p:cNvSpPr txBox="1"/>
          <p:nvPr/>
        </p:nvSpPr>
        <p:spPr>
          <a:xfrm>
            <a:off x="6774871" y="2467093"/>
            <a:ext cx="1271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USB Serial</a:t>
            </a:r>
            <a:endParaRPr lang="de-CH" sz="1050" dirty="0"/>
          </a:p>
        </p:txBody>
      </p:sp>
      <p:sp>
        <p:nvSpPr>
          <p:cNvPr id="17" name="Textfeld 16"/>
          <p:cNvSpPr txBox="1"/>
          <p:nvPr/>
        </p:nvSpPr>
        <p:spPr>
          <a:xfrm>
            <a:off x="5764876" y="3779619"/>
            <a:ext cx="179970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Database (twofast-rpi3-0)</a:t>
            </a:r>
            <a:endParaRPr lang="de-CH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815050" y="3273677"/>
            <a:ext cx="1271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LAN cable to network</a:t>
            </a:r>
            <a:endParaRPr lang="de-CH" sz="1050" dirty="0"/>
          </a:p>
        </p:txBody>
      </p:sp>
      <p:cxnSp>
        <p:nvCxnSpPr>
          <p:cNvPr id="21" name="Gerader Verbinder 20"/>
          <p:cNvCxnSpPr/>
          <p:nvPr/>
        </p:nvCxnSpPr>
        <p:spPr>
          <a:xfrm>
            <a:off x="6815050" y="3183233"/>
            <a:ext cx="0" cy="59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789814" y="4206806"/>
            <a:ext cx="2951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smtClean="0"/>
              <a:t>Table: </a:t>
            </a:r>
            <a:r>
              <a:rPr lang="de-CH" sz="1100" i="1" dirty="0" err="1" smtClean="0"/>
              <a:t>flow_meter_control</a:t>
            </a:r>
            <a:endParaRPr lang="de-CH" sz="1100" i="1" dirty="0" smtClean="0"/>
          </a:p>
          <a:p>
            <a:r>
              <a:rPr lang="de-CH" sz="1100" dirty="0" smtClean="0"/>
              <a:t>Columns: (</a:t>
            </a:r>
            <a:r>
              <a:rPr lang="de-CH" sz="1100" dirty="0" err="1" smtClean="0"/>
              <a:t>setpoint_voltage</a:t>
            </a:r>
            <a:r>
              <a:rPr lang="de-CH" sz="1100" dirty="0" smtClean="0"/>
              <a:t>, </a:t>
            </a:r>
            <a:r>
              <a:rPr lang="de-CH" sz="1100" dirty="0" err="1" smtClean="0"/>
              <a:t>id</a:t>
            </a:r>
            <a:r>
              <a:rPr lang="de-CH" sz="1100" dirty="0" smtClean="0"/>
              <a:t>)</a:t>
            </a:r>
          </a:p>
        </p:txBody>
      </p:sp>
      <p:sp>
        <p:nvSpPr>
          <p:cNvPr id="24" name="Rechteck 23"/>
          <p:cNvSpPr/>
          <p:nvPr/>
        </p:nvSpPr>
        <p:spPr>
          <a:xfrm>
            <a:off x="7724830" y="2742762"/>
            <a:ext cx="4043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50" dirty="0" smtClean="0"/>
              <a:t>Control is performed via the dash control, started via </a:t>
            </a:r>
            <a:r>
              <a:rPr lang="en-US" sz="1050" dirty="0" err="1" smtClean="0"/>
              <a:t>LTH_Neutimag</a:t>
            </a:r>
            <a:r>
              <a:rPr lang="en-US" sz="1050" dirty="0" smtClean="0"/>
              <a:t>\</a:t>
            </a:r>
            <a:r>
              <a:rPr lang="en-US" sz="1050" dirty="0" err="1" smtClean="0"/>
              <a:t>hkromer</a:t>
            </a:r>
            <a:r>
              <a:rPr lang="en-US" sz="1050" dirty="0" smtClean="0"/>
              <a:t>\17_github\</a:t>
            </a:r>
            <a:r>
              <a:rPr lang="en-US" sz="1050" dirty="0" err="1" smtClean="0"/>
              <a:t>dash_NG</a:t>
            </a:r>
            <a:r>
              <a:rPr lang="en-US" sz="1050" dirty="0" smtClean="0"/>
              <a:t>\NG_control_v2 and there the index.py with python 3.7.3. It is working in the </a:t>
            </a:r>
            <a:r>
              <a:rPr lang="en-US" sz="1050" dirty="0" err="1" smtClean="0"/>
              <a:t>conda</a:t>
            </a:r>
            <a:r>
              <a:rPr lang="en-US" sz="1050" dirty="0" smtClean="0"/>
              <a:t> environment “</a:t>
            </a:r>
            <a:r>
              <a:rPr lang="en-US" sz="1050" dirty="0" err="1" smtClean="0"/>
              <a:t>dash_readout</a:t>
            </a:r>
            <a:r>
              <a:rPr lang="en-US" sz="1050" dirty="0" smtClean="0"/>
              <a:t>”, i.e. on the MPC2278</a:t>
            </a:r>
            <a:endParaRPr lang="de-CH" sz="1050" dirty="0"/>
          </a:p>
        </p:txBody>
      </p:sp>
      <p:sp>
        <p:nvSpPr>
          <p:cNvPr id="2" name="Rechteck 1"/>
          <p:cNvSpPr/>
          <p:nvPr/>
        </p:nvSpPr>
        <p:spPr>
          <a:xfrm>
            <a:off x="332509" y="2467093"/>
            <a:ext cx="2801389" cy="275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448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Kromer Heiko</dc:creator>
  <cp:lastModifiedBy>Kromer Heiko</cp:lastModifiedBy>
  <cp:revision>2</cp:revision>
  <dcterms:created xsi:type="dcterms:W3CDTF">2019-06-27T06:07:26Z</dcterms:created>
  <dcterms:modified xsi:type="dcterms:W3CDTF">2019-06-27T06:07:47Z</dcterms:modified>
</cp:coreProperties>
</file>